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inson Stacey" initials="RS" lastIdx="0" clrIdx="0">
    <p:extLst>
      <p:ext uri="{19B8F6BF-5375-455C-9EA6-DF929625EA0E}">
        <p15:presenceInfo xmlns:p15="http://schemas.microsoft.com/office/powerpoint/2012/main" userId="S-1-5-21-4025843604-983706789-3528300023-151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6" autoAdjust="0"/>
    <p:restoredTop sz="94660"/>
  </p:normalViewPr>
  <p:slideViewPr>
    <p:cSldViewPr snapToGrid="0">
      <p:cViewPr varScale="1">
        <p:scale>
          <a:sx n="72" d="100"/>
          <a:sy n="72" d="100"/>
        </p:scale>
        <p:origin x="88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3">
  <dgm:title val=""/>
  <dgm:desc val=""/>
  <dgm:catLst>
    <dgm:cat type="accent1" pri="11300"/>
  </dgm:catLst>
  <dgm:styleLbl name="node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1">
        <a:shade val="80000"/>
      </a:schemeClr>
      <a:schemeClr val="accent1">
        <a:tint val="7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/>
    <dgm:txEffectClrLst/>
  </dgm:styleLbl>
  <dgm:styleLbl name="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1">
        <a:shade val="80000"/>
      </a:schemeClr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1">
        <a:shade val="80000"/>
        <a:alpha val="50000"/>
      </a:schemeClr>
      <a:schemeClr val="accent1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/>
    <dgm:txEffectClrLst/>
  </dgm:styleLbl>
  <dgm:styleLbl name="f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1">
        <a:shade val="90000"/>
      </a:schemeClr>
      <a:schemeClr val="accent1">
        <a:tint val="70000"/>
      </a:schemeClr>
    </dgm:fillClrLst>
    <dgm:linClrLst>
      <a:schemeClr val="accent1">
        <a:shade val="90000"/>
      </a:schemeClr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1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>
        <a:tint val="90000"/>
      </a:schemeClr>
    </dgm:fillClrLst>
    <dgm:linClrLst meth="repeat">
      <a:schemeClr val="accent1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1">
        <a:tint val="50000"/>
      </a:schemeClr>
    </dgm:fillClrLst>
    <dgm:linClrLst meth="repeat">
      <a:schemeClr val="accent1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>
        <a:shade val="8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>
        <a:tint val="99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>
        <a:tint val="8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>
        <a:tint val="7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1">
        <a:shade val="80000"/>
      </a:schemeClr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C5B2A9E-1AB1-4949-A275-659D8C70DAD8}" type="doc">
      <dgm:prSet loTypeId="urn:microsoft.com/office/officeart/2009/layout/CircleArrowProcess" loCatId="process" qsTypeId="urn:microsoft.com/office/officeart/2005/8/quickstyle/simple1" qsCatId="simple" csTypeId="urn:microsoft.com/office/officeart/2005/8/colors/accent1_3" csCatId="accent1" phldr="1"/>
      <dgm:spPr/>
      <dgm:t>
        <a:bodyPr/>
        <a:lstStyle/>
        <a:p>
          <a:endParaRPr lang="en-GB"/>
        </a:p>
      </dgm:t>
    </dgm:pt>
    <dgm:pt modelId="{FF3FA691-F944-44AF-B61E-14B17BEED5B7}">
      <dgm:prSet phldrT="[Text]"/>
      <dgm:spPr/>
      <dgm:t>
        <a:bodyPr/>
        <a:lstStyle/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L3 Business Administrator</a:t>
          </a:r>
        </a:p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18 months  </a:t>
          </a:r>
        </a:p>
      </dgm:t>
    </dgm:pt>
    <dgm:pt modelId="{D81FF0DD-1D06-4FBC-8C7B-746BE823F53C}" type="parTrans" cxnId="{23FCC174-911D-43EB-BBCB-7E68FF6A0BF5}">
      <dgm:prSet/>
      <dgm:spPr/>
      <dgm:t>
        <a:bodyPr/>
        <a:lstStyle/>
        <a:p>
          <a:pPr algn="l"/>
          <a:endParaRPr lang="en-GB"/>
        </a:p>
      </dgm:t>
    </dgm:pt>
    <dgm:pt modelId="{D9757646-73A6-4A7E-B2D0-CFACE824B118}" type="sibTrans" cxnId="{23FCC174-911D-43EB-BBCB-7E68FF6A0BF5}">
      <dgm:prSet/>
      <dgm:spPr/>
      <dgm:t>
        <a:bodyPr/>
        <a:lstStyle/>
        <a:p>
          <a:pPr algn="l"/>
          <a:endParaRPr lang="en-GB"/>
        </a:p>
      </dgm:t>
    </dgm:pt>
    <dgm:pt modelId="{1488C26D-3F84-4F87-A46B-5D4D6FEDF2E5}">
      <dgm:prSet phldrT="[Text]"/>
      <dgm:spPr/>
      <dgm:t>
        <a:bodyPr/>
        <a:lstStyle/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L3 Team Leader/Supervisor </a:t>
          </a:r>
        </a:p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18 months </a:t>
          </a:r>
        </a:p>
      </dgm:t>
    </dgm:pt>
    <dgm:pt modelId="{D704CD23-9180-4505-9032-D2D3F70F2DD9}" type="parTrans" cxnId="{D57E4449-04EB-40C6-BCC8-69AB3E2DA32A}">
      <dgm:prSet/>
      <dgm:spPr/>
      <dgm:t>
        <a:bodyPr/>
        <a:lstStyle/>
        <a:p>
          <a:pPr algn="l"/>
          <a:endParaRPr lang="en-GB"/>
        </a:p>
      </dgm:t>
    </dgm:pt>
    <dgm:pt modelId="{843AD255-A7E5-455C-9797-A137692760B3}" type="sibTrans" cxnId="{D57E4449-04EB-40C6-BCC8-69AB3E2DA32A}">
      <dgm:prSet/>
      <dgm:spPr/>
      <dgm:t>
        <a:bodyPr/>
        <a:lstStyle/>
        <a:p>
          <a:pPr algn="l"/>
          <a:endParaRPr lang="en-GB"/>
        </a:p>
      </dgm:t>
    </dgm:pt>
    <dgm:pt modelId="{8E4B9330-D87E-45DB-A4C9-A9402958520F}">
      <dgm:prSet phldrT="[Text]"/>
      <dgm:spPr/>
      <dgm:t>
        <a:bodyPr/>
        <a:lstStyle/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L5 Operations/ Department Manager</a:t>
          </a:r>
        </a:p>
        <a:p>
          <a:pPr algn="ctr"/>
          <a:r>
            <a:rPr lang="en-GB" b="1" dirty="0">
              <a:latin typeface="Arial" panose="020B0604020202020204" pitchFamily="34" charset="0"/>
              <a:cs typeface="Arial" panose="020B0604020202020204" pitchFamily="34" charset="0"/>
            </a:rPr>
            <a:t>24 months </a:t>
          </a:r>
        </a:p>
      </dgm:t>
    </dgm:pt>
    <dgm:pt modelId="{5B87BDEB-1BDD-43CA-B8F5-97010C4AD244}" type="parTrans" cxnId="{F79F94CB-66D4-4D36-8F3D-82A85CAA21B6}">
      <dgm:prSet/>
      <dgm:spPr/>
      <dgm:t>
        <a:bodyPr/>
        <a:lstStyle/>
        <a:p>
          <a:pPr algn="l"/>
          <a:endParaRPr lang="en-GB"/>
        </a:p>
      </dgm:t>
    </dgm:pt>
    <dgm:pt modelId="{57FFD6D1-60EE-4B47-B64A-754934E66B9F}" type="sibTrans" cxnId="{F79F94CB-66D4-4D36-8F3D-82A85CAA21B6}">
      <dgm:prSet/>
      <dgm:spPr/>
      <dgm:t>
        <a:bodyPr/>
        <a:lstStyle/>
        <a:p>
          <a:pPr algn="l"/>
          <a:endParaRPr lang="en-GB"/>
        </a:p>
      </dgm:t>
    </dgm:pt>
    <dgm:pt modelId="{685FA424-4856-4A26-8E4C-FBB1B688EF3D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Monthly 1 day training session plus 1:1 meetings with tutor </a:t>
          </a:r>
        </a:p>
      </dgm:t>
    </dgm:pt>
    <dgm:pt modelId="{3A4D20DE-53C1-4393-A143-2EC08785C28D}" type="parTrans" cxnId="{9FDD20D2-363E-4EE7-9818-0C1E64ADD615}">
      <dgm:prSet/>
      <dgm:spPr/>
      <dgm:t>
        <a:bodyPr/>
        <a:lstStyle/>
        <a:p>
          <a:pPr algn="l"/>
          <a:endParaRPr lang="en-GB"/>
        </a:p>
      </dgm:t>
    </dgm:pt>
    <dgm:pt modelId="{2111279D-AA52-4451-A276-545AE5117C9B}" type="sibTrans" cxnId="{9FDD20D2-363E-4EE7-9818-0C1E64ADD615}">
      <dgm:prSet/>
      <dgm:spPr/>
      <dgm:t>
        <a:bodyPr/>
        <a:lstStyle/>
        <a:p>
          <a:pPr algn="l"/>
          <a:endParaRPr lang="en-GB"/>
        </a:p>
      </dgm:t>
    </dgm:pt>
    <dgm:pt modelId="{65FCF996-E405-4E9D-84C5-55880937600F}">
      <dgm:prSet phldrT="[Text]" custT="1"/>
      <dgm:spPr/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Suitable for both new and existing staff </a:t>
          </a:r>
        </a:p>
      </dgm:t>
    </dgm:pt>
    <dgm:pt modelId="{BD960050-A0E3-43B5-A879-C6DF10E5D593}" type="sibTrans" cxnId="{9EF7591C-AE33-47B8-9FC6-56F477D1BFC8}">
      <dgm:prSet/>
      <dgm:spPr/>
      <dgm:t>
        <a:bodyPr/>
        <a:lstStyle/>
        <a:p>
          <a:pPr algn="l"/>
          <a:endParaRPr lang="en-GB"/>
        </a:p>
      </dgm:t>
    </dgm:pt>
    <dgm:pt modelId="{BE93DEFF-C091-4EBF-ACE9-62489914CACF}" type="parTrans" cxnId="{9EF7591C-AE33-47B8-9FC6-56F477D1BFC8}">
      <dgm:prSet/>
      <dgm:spPr/>
      <dgm:t>
        <a:bodyPr/>
        <a:lstStyle/>
        <a:p>
          <a:pPr algn="l"/>
          <a:endParaRPr lang="en-GB"/>
        </a:p>
      </dgm:t>
    </dgm:pt>
    <dgm:pt modelId="{A0E91007-5D73-4B02-BEF9-30F53093E5D5}">
      <dgm:prSet phldrT="[Text]" custT="1"/>
      <dgm:spPr/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All training delivered in the workplace, no college attendance </a:t>
          </a:r>
        </a:p>
      </dgm:t>
    </dgm:pt>
    <dgm:pt modelId="{A60A8CBF-D526-4D08-B6A6-9D21F19517D3}" type="sibTrans" cxnId="{68B33155-E6CB-4A74-AC19-C551406F60DE}">
      <dgm:prSet/>
      <dgm:spPr/>
      <dgm:t>
        <a:bodyPr/>
        <a:lstStyle/>
        <a:p>
          <a:endParaRPr lang="en-GB"/>
        </a:p>
      </dgm:t>
    </dgm:pt>
    <dgm:pt modelId="{123EE2B0-D653-46CC-95B2-219083FCEE9E}" type="parTrans" cxnId="{68B33155-E6CB-4A74-AC19-C551406F60DE}">
      <dgm:prSet/>
      <dgm:spPr/>
      <dgm:t>
        <a:bodyPr/>
        <a:lstStyle/>
        <a:p>
          <a:endParaRPr lang="en-GB"/>
        </a:p>
      </dgm:t>
    </dgm:pt>
    <dgm:pt modelId="{5CEB00ED-773F-4B60-8FED-481EF1E9BAE0}">
      <dgm:prSet phldrT="[Text]" custT="1"/>
      <dgm:spPr/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Entry criteria – GCSE maths and English at grace C and above or equivalent such as Level 2 Functional Skills</a:t>
          </a:r>
        </a:p>
      </dgm:t>
    </dgm:pt>
    <dgm:pt modelId="{05C1CBFB-D270-46A6-A84A-72B795D1D939}" type="sibTrans" cxnId="{419E3070-8DF3-4E38-BE98-B90FAC7A3032}">
      <dgm:prSet/>
      <dgm:spPr/>
      <dgm:t>
        <a:bodyPr/>
        <a:lstStyle/>
        <a:p>
          <a:endParaRPr lang="en-GB"/>
        </a:p>
      </dgm:t>
    </dgm:pt>
    <dgm:pt modelId="{B788E75F-B3F8-4617-BC74-966925813308}" type="parTrans" cxnId="{419E3070-8DF3-4E38-BE98-B90FAC7A3032}">
      <dgm:prSet/>
      <dgm:spPr/>
      <dgm:t>
        <a:bodyPr/>
        <a:lstStyle/>
        <a:p>
          <a:endParaRPr lang="en-GB"/>
        </a:p>
      </dgm:t>
    </dgm:pt>
    <dgm:pt modelId="{AC326BA3-4A3A-46A4-A6B0-9DE80EE6F4E6}">
      <dgm:prSet phldrT="[Text]" custT="1"/>
      <dgm:spPr/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Funded through GHC Levy</a:t>
          </a:r>
        </a:p>
      </dgm:t>
    </dgm:pt>
    <dgm:pt modelId="{C52A8D79-1613-49A9-A9D0-8FD525AEBD0F}" type="sibTrans" cxnId="{B7BC35E0-1C79-459B-8525-81967AA1A321}">
      <dgm:prSet/>
      <dgm:spPr/>
      <dgm:t>
        <a:bodyPr/>
        <a:lstStyle/>
        <a:p>
          <a:endParaRPr lang="en-GB"/>
        </a:p>
      </dgm:t>
    </dgm:pt>
    <dgm:pt modelId="{81E7BFB1-E0F3-4351-B765-D7286C047BEB}" type="parTrans" cxnId="{B7BC35E0-1C79-459B-8525-81967AA1A321}">
      <dgm:prSet/>
      <dgm:spPr/>
      <dgm:t>
        <a:bodyPr/>
        <a:lstStyle/>
        <a:p>
          <a:endParaRPr lang="en-GB"/>
        </a:p>
      </dgm:t>
    </dgm:pt>
    <dgm:pt modelId="{15133E80-B06B-42AF-9368-2BABCDCAE8A9}">
      <dgm:prSet phldrT="[Text]" custT="1"/>
      <dgm:spPr/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L3 NCFE Principles of Administration</a:t>
          </a:r>
        </a:p>
      </dgm:t>
    </dgm:pt>
    <dgm:pt modelId="{1AD34063-D6CF-4F58-A3D9-05690E0DEE9F}" type="parTrans" cxnId="{9A955C85-8EA9-482B-BCAA-75F7592781A7}">
      <dgm:prSet/>
      <dgm:spPr/>
      <dgm:t>
        <a:bodyPr/>
        <a:lstStyle/>
        <a:p>
          <a:endParaRPr lang="en-GB"/>
        </a:p>
      </dgm:t>
    </dgm:pt>
    <dgm:pt modelId="{003E491F-135B-4C15-AA84-260E7BAB89E4}" type="sibTrans" cxnId="{9A955C85-8EA9-482B-BCAA-75F7592781A7}">
      <dgm:prSet/>
      <dgm:spPr/>
      <dgm:t>
        <a:bodyPr/>
        <a:lstStyle/>
        <a:p>
          <a:endParaRPr lang="en-GB"/>
        </a:p>
      </dgm:t>
    </dgm:pt>
    <dgm:pt modelId="{A6FC9100-2DAE-4F03-9A55-C94A3D7A9D11}">
      <dgm:prSet phldrT="[Text]" custT="1"/>
      <dgm:spPr/>
      <dgm:t>
        <a:bodyPr/>
        <a:lstStyle/>
        <a:p>
          <a:pPr algn="l">
            <a:buNone/>
          </a:pPr>
          <a:endParaRPr lang="en-GB" sz="1200" dirty="0"/>
        </a:p>
      </dgm:t>
    </dgm:pt>
    <dgm:pt modelId="{1E331331-FC7C-422E-A3C4-459368A5BB68}" type="parTrans" cxnId="{27388330-01B7-4A6A-9058-D7BD36EDD610}">
      <dgm:prSet/>
      <dgm:spPr/>
      <dgm:t>
        <a:bodyPr/>
        <a:lstStyle/>
        <a:p>
          <a:endParaRPr lang="en-GB"/>
        </a:p>
      </dgm:t>
    </dgm:pt>
    <dgm:pt modelId="{26F26D90-259B-492C-8141-2E20B0A96C3F}" type="sibTrans" cxnId="{27388330-01B7-4A6A-9058-D7BD36EDD610}">
      <dgm:prSet/>
      <dgm:spPr/>
      <dgm:t>
        <a:bodyPr/>
        <a:lstStyle/>
        <a:p>
          <a:endParaRPr lang="en-GB"/>
        </a:p>
      </dgm:t>
    </dgm:pt>
    <dgm:pt modelId="{2169B46B-76C2-4332-B780-BE74ABCCCDCF}">
      <dgm:prSet phldrT="[Text]"/>
      <dgm:spPr/>
      <dgm:t>
        <a:bodyPr/>
        <a:lstStyle/>
        <a:p>
          <a:pPr algn="l">
            <a:buNone/>
          </a:pPr>
          <a:endParaRPr lang="en-GB" sz="800" dirty="0"/>
        </a:p>
      </dgm:t>
    </dgm:pt>
    <dgm:pt modelId="{83B1F505-0F46-4C0D-A043-3CF3D547B325}" type="parTrans" cxnId="{BCAB9AA0-F796-443C-8D40-2FB59ACBFE88}">
      <dgm:prSet/>
      <dgm:spPr/>
      <dgm:t>
        <a:bodyPr/>
        <a:lstStyle/>
        <a:p>
          <a:endParaRPr lang="en-GB"/>
        </a:p>
      </dgm:t>
    </dgm:pt>
    <dgm:pt modelId="{71BA5153-A902-4301-A704-967BFEBF378D}" type="sibTrans" cxnId="{BCAB9AA0-F796-443C-8D40-2FB59ACBFE88}">
      <dgm:prSet/>
      <dgm:spPr/>
      <dgm:t>
        <a:bodyPr/>
        <a:lstStyle/>
        <a:p>
          <a:endParaRPr lang="en-GB"/>
        </a:p>
      </dgm:t>
    </dgm:pt>
    <dgm:pt modelId="{12494C70-7598-47A0-AC60-6E121D5895E4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Preferred entry criteria -  GCSE maths and English at Grace C and above or equivalent such as Level 2 Functional Skills. Mandatory placement rotation across the ICS </a:t>
          </a:r>
        </a:p>
      </dgm:t>
    </dgm:pt>
    <dgm:pt modelId="{7A914069-2C0C-4B23-8A22-764335C92FF9}" type="parTrans" cxnId="{74D61FFF-C38E-4C74-A095-9B3A23D9EB12}">
      <dgm:prSet/>
      <dgm:spPr/>
      <dgm:t>
        <a:bodyPr/>
        <a:lstStyle/>
        <a:p>
          <a:endParaRPr lang="en-GB"/>
        </a:p>
      </dgm:t>
    </dgm:pt>
    <dgm:pt modelId="{963170F0-1AD9-473C-9AD9-8DA6B15D47F1}" type="sibTrans" cxnId="{74D61FFF-C38E-4C74-A095-9B3A23D9EB12}">
      <dgm:prSet/>
      <dgm:spPr/>
      <dgm:t>
        <a:bodyPr/>
        <a:lstStyle/>
        <a:p>
          <a:endParaRPr lang="en-GB"/>
        </a:p>
      </dgm:t>
    </dgm:pt>
    <dgm:pt modelId="{C1703124-D50E-4640-A2C4-EB560414D604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Funded through GHC Apprenticeship Levy</a:t>
          </a:r>
        </a:p>
      </dgm:t>
    </dgm:pt>
    <dgm:pt modelId="{14C75DBC-1A99-4D31-874F-4FED66623826}" type="parTrans" cxnId="{9F485D63-1AA5-4F21-97B3-931C22A97CA0}">
      <dgm:prSet/>
      <dgm:spPr/>
      <dgm:t>
        <a:bodyPr/>
        <a:lstStyle/>
        <a:p>
          <a:endParaRPr lang="en-GB"/>
        </a:p>
      </dgm:t>
    </dgm:pt>
    <dgm:pt modelId="{A409F6DD-7938-4E03-84A7-5298DCF094B6}" type="sibTrans" cxnId="{9F485D63-1AA5-4F21-97B3-931C22A97CA0}">
      <dgm:prSet/>
      <dgm:spPr/>
      <dgm:t>
        <a:bodyPr/>
        <a:lstStyle/>
        <a:p>
          <a:endParaRPr lang="en-GB"/>
        </a:p>
      </dgm:t>
    </dgm:pt>
    <dgm:pt modelId="{8DA37A8F-4C0F-4B85-95CC-16B64956EE36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Applications through GHC intranet</a:t>
          </a:r>
        </a:p>
      </dgm:t>
    </dgm:pt>
    <dgm:pt modelId="{523CB1DA-8A22-4EE1-8FFC-517E5B34981F}" type="parTrans" cxnId="{26C8FE98-67EF-4C5B-AF36-A54EE079FB50}">
      <dgm:prSet/>
      <dgm:spPr/>
      <dgm:t>
        <a:bodyPr/>
        <a:lstStyle/>
        <a:p>
          <a:endParaRPr lang="en-GB"/>
        </a:p>
      </dgm:t>
    </dgm:pt>
    <dgm:pt modelId="{2468C4FC-C98A-432A-9B71-AC9E2E9302DD}" type="sibTrans" cxnId="{26C8FE98-67EF-4C5B-AF36-A54EE079FB50}">
      <dgm:prSet/>
      <dgm:spPr/>
      <dgm:t>
        <a:bodyPr/>
        <a:lstStyle/>
        <a:p>
          <a:endParaRPr lang="en-GB"/>
        </a:p>
      </dgm:t>
    </dgm:pt>
    <dgm:pt modelId="{359AEA5B-D0F6-4A2D-BE1E-58A35A3E9512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Entry criteria – GCSE maths and English grade C and above (or Level 2 Functional Skills) , experience of managing teams. </a:t>
          </a:r>
        </a:p>
      </dgm:t>
    </dgm:pt>
    <dgm:pt modelId="{6E15DFEB-BEA1-4371-A0BD-5BA5CC1B4AAF}" type="parTrans" cxnId="{832C05D7-6EAB-477A-94C7-144022642CBB}">
      <dgm:prSet/>
      <dgm:spPr/>
      <dgm:t>
        <a:bodyPr/>
        <a:lstStyle/>
        <a:p>
          <a:endParaRPr lang="en-GB"/>
        </a:p>
      </dgm:t>
    </dgm:pt>
    <dgm:pt modelId="{E26CD22F-DF16-4273-8EB8-A0BD3AE5B22F}" type="sibTrans" cxnId="{832C05D7-6EAB-477A-94C7-144022642CBB}">
      <dgm:prSet/>
      <dgm:spPr/>
      <dgm:t>
        <a:bodyPr/>
        <a:lstStyle/>
        <a:p>
          <a:endParaRPr lang="en-GB"/>
        </a:p>
      </dgm:t>
    </dgm:pt>
    <dgm:pt modelId="{13A6682D-9C65-48EA-A603-058217F83573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Funded through the GHC Apprenticeship Levy</a:t>
          </a:r>
        </a:p>
      </dgm:t>
    </dgm:pt>
    <dgm:pt modelId="{F21ACA0C-AE94-469B-B7EC-B3964BA51B92}" type="parTrans" cxnId="{649FBBA3-83E8-4D15-A384-A6FD06032FA4}">
      <dgm:prSet/>
      <dgm:spPr/>
      <dgm:t>
        <a:bodyPr/>
        <a:lstStyle/>
        <a:p>
          <a:endParaRPr lang="en-GB"/>
        </a:p>
      </dgm:t>
    </dgm:pt>
    <dgm:pt modelId="{BC9A9C90-F85C-4F93-859F-445AA081FFD6}" type="sibTrans" cxnId="{649FBBA3-83E8-4D15-A384-A6FD06032FA4}">
      <dgm:prSet/>
      <dgm:spPr/>
      <dgm:t>
        <a:bodyPr/>
        <a:lstStyle/>
        <a:p>
          <a:endParaRPr lang="en-GB"/>
        </a:p>
      </dgm:t>
    </dgm:pt>
    <dgm:pt modelId="{F10347D5-BBD2-4006-864A-8717CD8B4C00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endParaRPr lang="en-GB" sz="12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E06B175-62E0-417D-8386-8763E7424F16}" type="parTrans" cxnId="{E3B6C828-8F7C-4960-9C49-66A1A2DB346D}">
      <dgm:prSet/>
      <dgm:spPr/>
      <dgm:t>
        <a:bodyPr/>
        <a:lstStyle/>
        <a:p>
          <a:endParaRPr lang="en-GB"/>
        </a:p>
      </dgm:t>
    </dgm:pt>
    <dgm:pt modelId="{DFF8131B-7323-48A3-89DA-2A3936CB19F5}" type="sibTrans" cxnId="{E3B6C828-8F7C-4960-9C49-66A1A2DB346D}">
      <dgm:prSet/>
      <dgm:spPr/>
      <dgm:t>
        <a:bodyPr/>
        <a:lstStyle/>
        <a:p>
          <a:endParaRPr lang="en-GB"/>
        </a:p>
      </dgm:t>
    </dgm:pt>
    <dgm:pt modelId="{AC12E873-2755-4D59-8393-2B109A4375EC}">
      <dgm:prSet phldrT="[Text]" custT="1"/>
      <dgm:spPr/>
      <dgm:t>
        <a:bodyPr/>
        <a:lstStyle/>
        <a:p>
          <a:pPr algn="l"/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Applications through GHC intranet </a:t>
          </a:r>
        </a:p>
      </dgm:t>
    </dgm:pt>
    <dgm:pt modelId="{8F967038-B1E5-4114-ABFD-C9B6FEE657D2}" type="parTrans" cxnId="{EE994429-0F82-40CA-A99B-14AD6A7AAF81}">
      <dgm:prSet/>
      <dgm:spPr/>
      <dgm:t>
        <a:bodyPr/>
        <a:lstStyle/>
        <a:p>
          <a:endParaRPr lang="en-GB"/>
        </a:p>
      </dgm:t>
    </dgm:pt>
    <dgm:pt modelId="{FAE59696-52F0-496F-A5DA-7EE79BD3BAE0}" type="sibTrans" cxnId="{EE994429-0F82-40CA-A99B-14AD6A7AAF81}">
      <dgm:prSet/>
      <dgm:spPr/>
      <dgm:t>
        <a:bodyPr/>
        <a:lstStyle/>
        <a:p>
          <a:endParaRPr lang="en-GB"/>
        </a:p>
      </dgm:t>
    </dgm:pt>
    <dgm:pt modelId="{7132BDC0-D51F-4ABE-98BA-74A67D66A8FD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Monthly 1 day training session plus 1:1 meetings with tutor</a:t>
          </a:r>
        </a:p>
      </dgm:t>
    </dgm:pt>
    <dgm:pt modelId="{78153FE4-8688-477C-B47A-17B6283F668F}" type="sibTrans" cxnId="{302D4F41-8DE2-4ECA-B0D8-3374FAED74EE}">
      <dgm:prSet/>
      <dgm:spPr/>
      <dgm:t>
        <a:bodyPr/>
        <a:lstStyle/>
        <a:p>
          <a:pPr algn="l"/>
          <a:endParaRPr lang="en-GB"/>
        </a:p>
      </dgm:t>
    </dgm:pt>
    <dgm:pt modelId="{A49A0CDF-46CA-4957-A0E7-0EA36F5A3932}" type="parTrans" cxnId="{302D4F41-8DE2-4ECA-B0D8-3374FAED74EE}">
      <dgm:prSet/>
      <dgm:spPr/>
      <dgm:t>
        <a:bodyPr/>
        <a:lstStyle/>
        <a:p>
          <a:pPr algn="l"/>
          <a:endParaRPr lang="en-GB"/>
        </a:p>
      </dgm:t>
    </dgm:pt>
    <dgm:pt modelId="{1C2E9F77-6DA4-4FCC-9141-B36E837662AE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Applications through GHC intranet. </a:t>
          </a:r>
        </a:p>
      </dgm:t>
    </dgm:pt>
    <dgm:pt modelId="{A912A0D6-44C6-4517-BD75-00F1D80B3C74}" type="parTrans" cxnId="{0F3FC1F3-85D6-43CD-B0D2-CC11EEAFB090}">
      <dgm:prSet/>
      <dgm:spPr/>
      <dgm:t>
        <a:bodyPr/>
        <a:lstStyle/>
        <a:p>
          <a:endParaRPr lang="en-GB"/>
        </a:p>
      </dgm:t>
    </dgm:pt>
    <dgm:pt modelId="{D5AF8B52-0FFC-496D-8BC0-60A7B6198384}" type="sibTrans" cxnId="{0F3FC1F3-85D6-43CD-B0D2-CC11EEAFB090}">
      <dgm:prSet/>
      <dgm:spPr/>
      <dgm:t>
        <a:bodyPr/>
        <a:lstStyle/>
        <a:p>
          <a:endParaRPr lang="en-GB"/>
        </a:p>
      </dgm:t>
    </dgm:pt>
    <dgm:pt modelId="{8334A22C-D23A-49F6-A672-39407314FD31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Level 5 CMI Diploma  </a:t>
          </a:r>
        </a:p>
      </dgm:t>
    </dgm:pt>
    <dgm:pt modelId="{009B6B1C-BBCA-4B76-9D84-A22EE791CAD8}" type="parTrans" cxnId="{8DB76531-2F75-4AE5-A583-CFE7F928540E}">
      <dgm:prSet/>
      <dgm:spPr/>
      <dgm:t>
        <a:bodyPr/>
        <a:lstStyle/>
        <a:p>
          <a:endParaRPr lang="en-GB"/>
        </a:p>
      </dgm:t>
    </dgm:pt>
    <dgm:pt modelId="{66934B1D-63F7-4EAA-A2AD-D2074A4D9078}" type="sibTrans" cxnId="{8DB76531-2F75-4AE5-A583-CFE7F928540E}">
      <dgm:prSet/>
      <dgm:spPr/>
      <dgm:t>
        <a:bodyPr/>
        <a:lstStyle/>
        <a:p>
          <a:endParaRPr lang="en-GB"/>
        </a:p>
      </dgm:t>
    </dgm:pt>
    <dgm:pt modelId="{E24CB3B3-00B8-4E05-AC2A-FB5D48A9694B}">
      <dgm:prSet phldrT="[Text]" custT="1"/>
      <dgm:spPr/>
      <dgm:t>
        <a:bodyPr/>
        <a:lstStyle/>
        <a:p>
          <a:pPr algn="l">
            <a:buFont typeface="Arial" panose="020B0604020202020204" pitchFamily="34" charset="0"/>
            <a:buChar char="•"/>
          </a:pPr>
          <a:r>
            <a:rPr lang="en-GB" sz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Level 3 CMI Diploma </a:t>
          </a:r>
        </a:p>
      </dgm:t>
    </dgm:pt>
    <dgm:pt modelId="{290428AD-F095-4858-AE5A-C242D9B8A38D}" type="parTrans" cxnId="{DF02192D-1D89-42D5-A85F-90F7421AFB4B}">
      <dgm:prSet/>
      <dgm:spPr/>
      <dgm:t>
        <a:bodyPr/>
        <a:lstStyle/>
        <a:p>
          <a:endParaRPr lang="en-GB"/>
        </a:p>
      </dgm:t>
    </dgm:pt>
    <dgm:pt modelId="{1B05427D-3134-4288-881B-E20F5343C602}" type="sibTrans" cxnId="{DF02192D-1D89-42D5-A85F-90F7421AFB4B}">
      <dgm:prSet/>
      <dgm:spPr/>
      <dgm:t>
        <a:bodyPr/>
        <a:lstStyle/>
        <a:p>
          <a:endParaRPr lang="en-GB"/>
        </a:p>
      </dgm:t>
    </dgm:pt>
    <dgm:pt modelId="{2C6B6CEA-0B8F-4AAE-9EA9-09449425EB42}" type="pres">
      <dgm:prSet presAssocID="{5C5B2A9E-1AB1-4949-A275-659D8C70DAD8}" presName="Name0" presStyleCnt="0">
        <dgm:presLayoutVars>
          <dgm:chMax val="7"/>
          <dgm:chPref val="7"/>
          <dgm:dir/>
          <dgm:animLvl val="lvl"/>
        </dgm:presLayoutVars>
      </dgm:prSet>
      <dgm:spPr/>
    </dgm:pt>
    <dgm:pt modelId="{E67650A9-6469-414C-8B13-D052FC58CB6C}" type="pres">
      <dgm:prSet presAssocID="{FF3FA691-F944-44AF-B61E-14B17BEED5B7}" presName="Accent1" presStyleCnt="0"/>
      <dgm:spPr/>
    </dgm:pt>
    <dgm:pt modelId="{4971D8EE-6B45-41EE-B106-43B7F9C1EB33}" type="pres">
      <dgm:prSet presAssocID="{FF3FA691-F944-44AF-B61E-14B17BEED5B7}" presName="Accent" presStyleLbl="node1" presStyleIdx="0" presStyleCnt="3"/>
      <dgm:spPr>
        <a:solidFill>
          <a:schemeClr val="accent2">
            <a:lumMod val="20000"/>
            <a:lumOff val="80000"/>
          </a:schemeClr>
        </a:solidFill>
      </dgm:spPr>
    </dgm:pt>
    <dgm:pt modelId="{90A72B37-97CA-4F83-A3FE-2FCB0F0DF551}" type="pres">
      <dgm:prSet presAssocID="{FF3FA691-F944-44AF-B61E-14B17BEED5B7}" presName="Child1" presStyleLbl="revTx" presStyleIdx="0" presStyleCnt="6" custScaleX="352128" custScaleY="130354" custLinFactX="38782" custLinFactNeighborX="100000" custLinFactNeighborY="-37749">
        <dgm:presLayoutVars>
          <dgm:chMax val="0"/>
          <dgm:chPref val="0"/>
          <dgm:bulletEnabled val="1"/>
        </dgm:presLayoutVars>
      </dgm:prSet>
      <dgm:spPr/>
    </dgm:pt>
    <dgm:pt modelId="{398B387E-8C61-47B5-A4B5-D2A6F4AE0D9E}" type="pres">
      <dgm:prSet presAssocID="{FF3FA691-F944-44AF-B61E-14B17BEED5B7}" presName="Parent1" presStyleLbl="revTx" presStyleIdx="1" presStyleCnt="6">
        <dgm:presLayoutVars>
          <dgm:chMax val="1"/>
          <dgm:chPref val="1"/>
          <dgm:bulletEnabled val="1"/>
        </dgm:presLayoutVars>
      </dgm:prSet>
      <dgm:spPr/>
    </dgm:pt>
    <dgm:pt modelId="{7420A768-7C7C-4974-BBD8-356030538BA0}" type="pres">
      <dgm:prSet presAssocID="{1488C26D-3F84-4F87-A46B-5D4D6FEDF2E5}" presName="Accent2" presStyleCnt="0"/>
      <dgm:spPr/>
    </dgm:pt>
    <dgm:pt modelId="{0EC05EB4-3B37-43DE-9EF5-F6763220FAFE}" type="pres">
      <dgm:prSet presAssocID="{1488C26D-3F84-4F87-A46B-5D4D6FEDF2E5}" presName="Accent" presStyleLbl="node1" presStyleIdx="1" presStyleCnt="3"/>
      <dgm:spPr>
        <a:solidFill>
          <a:schemeClr val="accent2">
            <a:lumMod val="40000"/>
            <a:lumOff val="60000"/>
          </a:schemeClr>
        </a:solidFill>
      </dgm:spPr>
    </dgm:pt>
    <dgm:pt modelId="{2B56D5A1-0A63-47DE-A54B-79D42ED595D2}" type="pres">
      <dgm:prSet presAssocID="{1488C26D-3F84-4F87-A46B-5D4D6FEDF2E5}" presName="Child2" presStyleLbl="revTx" presStyleIdx="2" presStyleCnt="6" custScaleX="342738" custScaleY="182344" custLinFactX="82155" custLinFactNeighborX="100000" custLinFactNeighborY="-2716">
        <dgm:presLayoutVars>
          <dgm:chMax val="0"/>
          <dgm:chPref val="0"/>
          <dgm:bulletEnabled val="1"/>
        </dgm:presLayoutVars>
      </dgm:prSet>
      <dgm:spPr/>
    </dgm:pt>
    <dgm:pt modelId="{EA06D1E7-4E61-4308-ACD5-40ED2C407AA9}" type="pres">
      <dgm:prSet presAssocID="{1488C26D-3F84-4F87-A46B-5D4D6FEDF2E5}" presName="Parent2" presStyleLbl="revTx" presStyleIdx="3" presStyleCnt="6" custScaleX="125999" custLinFactNeighborX="5940" custLinFactNeighborY="6046">
        <dgm:presLayoutVars>
          <dgm:chMax val="1"/>
          <dgm:chPref val="1"/>
          <dgm:bulletEnabled val="1"/>
        </dgm:presLayoutVars>
      </dgm:prSet>
      <dgm:spPr/>
    </dgm:pt>
    <dgm:pt modelId="{741E869E-DAE2-4174-9112-CCF84627F6A6}" type="pres">
      <dgm:prSet presAssocID="{8E4B9330-D87E-45DB-A4C9-A9402958520F}" presName="Accent3" presStyleCnt="0"/>
      <dgm:spPr/>
    </dgm:pt>
    <dgm:pt modelId="{9E2ABE32-9F08-4ECB-8F56-AB86BA9DE8D6}" type="pres">
      <dgm:prSet presAssocID="{8E4B9330-D87E-45DB-A4C9-A9402958520F}" presName="Accent" presStyleLbl="node1" presStyleIdx="2" presStyleCnt="3"/>
      <dgm:spPr>
        <a:solidFill>
          <a:schemeClr val="accent2">
            <a:lumMod val="60000"/>
            <a:lumOff val="40000"/>
          </a:schemeClr>
        </a:solidFill>
      </dgm:spPr>
    </dgm:pt>
    <dgm:pt modelId="{2845C683-3D9C-4F44-B02D-1FC8C0BC577B}" type="pres">
      <dgm:prSet presAssocID="{8E4B9330-D87E-45DB-A4C9-A9402958520F}" presName="Child3" presStyleLbl="revTx" presStyleIdx="4" presStyleCnt="6" custScaleX="341103" custLinFactX="35567" custLinFactNeighborX="100000" custLinFactNeighborY="18520">
        <dgm:presLayoutVars>
          <dgm:chMax val="0"/>
          <dgm:chPref val="0"/>
          <dgm:bulletEnabled val="1"/>
        </dgm:presLayoutVars>
      </dgm:prSet>
      <dgm:spPr/>
    </dgm:pt>
    <dgm:pt modelId="{34F98029-A827-4047-A309-CEC48F44155D}" type="pres">
      <dgm:prSet presAssocID="{8E4B9330-D87E-45DB-A4C9-A9402958520F}" presName="Parent3" presStyleLbl="revTx" presStyleIdx="5" presStyleCnt="6">
        <dgm:presLayoutVars>
          <dgm:chMax val="1"/>
          <dgm:chPref val="1"/>
          <dgm:bulletEnabled val="1"/>
        </dgm:presLayoutVars>
      </dgm:prSet>
      <dgm:spPr/>
    </dgm:pt>
  </dgm:ptLst>
  <dgm:cxnLst>
    <dgm:cxn modelId="{E390E912-64D7-44B7-84A7-2D4A1CB23473}" type="presOf" srcId="{F10347D5-BBD2-4006-864A-8717CD8B4C00}" destId="{2845C683-3D9C-4F44-B02D-1FC8C0BC577B}" srcOrd="0" destOrd="5" presId="urn:microsoft.com/office/officeart/2009/layout/CircleArrowProcess"/>
    <dgm:cxn modelId="{DDC52E17-717B-4DF2-AAA9-312CDF7FBB2E}" type="presOf" srcId="{12494C70-7598-47A0-AC60-6E121D5895E4}" destId="{2B56D5A1-0A63-47DE-A54B-79D42ED595D2}" srcOrd="0" destOrd="2" presId="urn:microsoft.com/office/officeart/2009/layout/CircleArrowProcess"/>
    <dgm:cxn modelId="{9EF7591C-AE33-47B8-9FC6-56F477D1BFC8}" srcId="{FF3FA691-F944-44AF-B61E-14B17BEED5B7}" destId="{65FCF996-E405-4E9D-84C5-55880937600F}" srcOrd="0" destOrd="0" parTransId="{BE93DEFF-C091-4EBF-ACE9-62489914CACF}" sibTransId="{BD960050-A0E3-43B5-A879-C6DF10E5D593}"/>
    <dgm:cxn modelId="{E3B6C828-8F7C-4960-9C49-66A1A2DB346D}" srcId="{8E4B9330-D87E-45DB-A4C9-A9402958520F}" destId="{F10347D5-BBD2-4006-864A-8717CD8B4C00}" srcOrd="5" destOrd="0" parTransId="{4E06B175-62E0-417D-8386-8763E7424F16}" sibTransId="{DFF8131B-7323-48A3-89DA-2A3936CB19F5}"/>
    <dgm:cxn modelId="{EE994429-0F82-40CA-A99B-14AD6A7AAF81}" srcId="{FF3FA691-F944-44AF-B61E-14B17BEED5B7}" destId="{AC12E873-2755-4D59-8393-2B109A4375EC}" srcOrd="5" destOrd="0" parTransId="{8F967038-B1E5-4114-ABFD-C9B6FEE657D2}" sibTransId="{FAE59696-52F0-496F-A5DA-7EE79BD3BAE0}"/>
    <dgm:cxn modelId="{DF02192D-1D89-42D5-A85F-90F7421AFB4B}" srcId="{1488C26D-3F84-4F87-A46B-5D4D6FEDF2E5}" destId="{E24CB3B3-00B8-4E05-AC2A-FB5D48A9694B}" srcOrd="5" destOrd="0" parTransId="{290428AD-F095-4858-AE5A-C242D9B8A38D}" sibTransId="{1B05427D-3134-4288-881B-E20F5343C602}"/>
    <dgm:cxn modelId="{27388330-01B7-4A6A-9058-D7BD36EDD610}" srcId="{1488C26D-3F84-4F87-A46B-5D4D6FEDF2E5}" destId="{A6FC9100-2DAE-4F03-9A55-C94A3D7A9D11}" srcOrd="0" destOrd="0" parTransId="{1E331331-FC7C-422E-A3C4-459368A5BB68}" sibTransId="{26F26D90-259B-492C-8141-2E20B0A96C3F}"/>
    <dgm:cxn modelId="{8DB76531-2F75-4AE5-A583-CFE7F928540E}" srcId="{8E4B9330-D87E-45DB-A4C9-A9402958520F}" destId="{8334A22C-D23A-49F6-A672-39407314FD31}" srcOrd="4" destOrd="0" parTransId="{009B6B1C-BBCA-4B76-9D84-A22EE791CAD8}" sibTransId="{66934B1D-63F7-4EAA-A2AD-D2074A4D9078}"/>
    <dgm:cxn modelId="{4034BE35-266C-4A5C-B4F8-9A3A2DC25261}" type="presOf" srcId="{A0E91007-5D73-4B02-BEF9-30F53093E5D5}" destId="{90A72B37-97CA-4F83-A3FE-2FCB0F0DF551}" srcOrd="0" destOrd="1" presId="urn:microsoft.com/office/officeart/2009/layout/CircleArrowProcess"/>
    <dgm:cxn modelId="{F36F8536-D077-45FF-BBD1-B960B4616DAC}" type="presOf" srcId="{5CEB00ED-773F-4B60-8FED-481EF1E9BAE0}" destId="{90A72B37-97CA-4F83-A3FE-2FCB0F0DF551}" srcOrd="0" destOrd="2" presId="urn:microsoft.com/office/officeart/2009/layout/CircleArrowProcess"/>
    <dgm:cxn modelId="{A064D038-5437-47B6-B954-18855C85F1FC}" type="presOf" srcId="{1C2E9F77-6DA4-4FCC-9141-B36E837662AE}" destId="{2845C683-3D9C-4F44-B02D-1FC8C0BC577B}" srcOrd="0" destOrd="3" presId="urn:microsoft.com/office/officeart/2009/layout/CircleArrowProcess"/>
    <dgm:cxn modelId="{9C32763E-FC7D-4B7A-B4AC-42AA96519F46}" type="presOf" srcId="{A6FC9100-2DAE-4F03-9A55-C94A3D7A9D11}" destId="{2B56D5A1-0A63-47DE-A54B-79D42ED595D2}" srcOrd="0" destOrd="0" presId="urn:microsoft.com/office/officeart/2009/layout/CircleArrowProcess"/>
    <dgm:cxn modelId="{2628B95F-1431-40AF-A7BA-9E7013D52DEF}" type="presOf" srcId="{15133E80-B06B-42AF-9368-2BABCDCAE8A9}" destId="{90A72B37-97CA-4F83-A3FE-2FCB0F0DF551}" srcOrd="0" destOrd="4" presId="urn:microsoft.com/office/officeart/2009/layout/CircleArrowProcess"/>
    <dgm:cxn modelId="{302D4F41-8DE2-4ECA-B0D8-3374FAED74EE}" srcId="{1488C26D-3F84-4F87-A46B-5D4D6FEDF2E5}" destId="{7132BDC0-D51F-4ABE-98BA-74A67D66A8FD}" srcOrd="1" destOrd="0" parTransId="{A49A0CDF-46CA-4957-A0E7-0EA36F5A3932}" sibTransId="{78153FE4-8688-477C-B47A-17B6283F668F}"/>
    <dgm:cxn modelId="{9F485D63-1AA5-4F21-97B3-931C22A97CA0}" srcId="{1488C26D-3F84-4F87-A46B-5D4D6FEDF2E5}" destId="{C1703124-D50E-4640-A2C4-EB560414D604}" srcOrd="3" destOrd="0" parTransId="{14C75DBC-1A99-4D31-874F-4FED66623826}" sibTransId="{A409F6DD-7938-4E03-84A7-5298DCF094B6}"/>
    <dgm:cxn modelId="{D57E4449-04EB-40C6-BCC8-69AB3E2DA32A}" srcId="{5C5B2A9E-1AB1-4949-A275-659D8C70DAD8}" destId="{1488C26D-3F84-4F87-A46B-5D4D6FEDF2E5}" srcOrd="1" destOrd="0" parTransId="{D704CD23-9180-4505-9032-D2D3F70F2DD9}" sibTransId="{843AD255-A7E5-455C-9797-A137692760B3}"/>
    <dgm:cxn modelId="{419E3070-8DF3-4E38-BE98-B90FAC7A3032}" srcId="{FF3FA691-F944-44AF-B61E-14B17BEED5B7}" destId="{5CEB00ED-773F-4B60-8FED-481EF1E9BAE0}" srcOrd="2" destOrd="0" parTransId="{B788E75F-B3F8-4617-BC74-966925813308}" sibTransId="{05C1CBFB-D270-46A6-A84A-72B795D1D939}"/>
    <dgm:cxn modelId="{A5D45254-0DF9-4017-8BD0-0B55E1303E63}" type="presOf" srcId="{AC12E873-2755-4D59-8393-2B109A4375EC}" destId="{90A72B37-97CA-4F83-A3FE-2FCB0F0DF551}" srcOrd="0" destOrd="5" presId="urn:microsoft.com/office/officeart/2009/layout/CircleArrowProcess"/>
    <dgm:cxn modelId="{23FCC174-911D-43EB-BBCB-7E68FF6A0BF5}" srcId="{5C5B2A9E-1AB1-4949-A275-659D8C70DAD8}" destId="{FF3FA691-F944-44AF-B61E-14B17BEED5B7}" srcOrd="0" destOrd="0" parTransId="{D81FF0DD-1D06-4FBC-8C7B-746BE823F53C}" sibTransId="{D9757646-73A6-4A7E-B2D0-CFACE824B118}"/>
    <dgm:cxn modelId="{68B33155-E6CB-4A74-AC19-C551406F60DE}" srcId="{FF3FA691-F944-44AF-B61E-14B17BEED5B7}" destId="{A0E91007-5D73-4B02-BEF9-30F53093E5D5}" srcOrd="1" destOrd="0" parTransId="{123EE2B0-D653-46CC-95B2-219083FCEE9E}" sibTransId="{A60A8CBF-D526-4D08-B6A6-9D21F19517D3}"/>
    <dgm:cxn modelId="{B8981459-0BA8-4F13-92BD-A66ABBB23DA6}" type="presOf" srcId="{359AEA5B-D0F6-4A2D-BE1E-58A35A3E9512}" destId="{2845C683-3D9C-4F44-B02D-1FC8C0BC577B}" srcOrd="0" destOrd="1" presId="urn:microsoft.com/office/officeart/2009/layout/CircleArrowProcess"/>
    <dgm:cxn modelId="{9A955C85-8EA9-482B-BCAA-75F7592781A7}" srcId="{FF3FA691-F944-44AF-B61E-14B17BEED5B7}" destId="{15133E80-B06B-42AF-9368-2BABCDCAE8A9}" srcOrd="4" destOrd="0" parTransId="{1AD34063-D6CF-4F58-A3D9-05690E0DEE9F}" sibTransId="{003E491F-135B-4C15-AA84-260E7BAB89E4}"/>
    <dgm:cxn modelId="{24B2E68A-09B5-489C-BD5F-890BF569F436}" type="presOf" srcId="{65FCF996-E405-4E9D-84C5-55880937600F}" destId="{90A72B37-97CA-4F83-A3FE-2FCB0F0DF551}" srcOrd="0" destOrd="0" presId="urn:microsoft.com/office/officeart/2009/layout/CircleArrowProcess"/>
    <dgm:cxn modelId="{9B703694-C393-4AD3-8E04-FEA68B957821}" type="presOf" srcId="{8334A22C-D23A-49F6-A672-39407314FD31}" destId="{2845C683-3D9C-4F44-B02D-1FC8C0BC577B}" srcOrd="0" destOrd="4" presId="urn:microsoft.com/office/officeart/2009/layout/CircleArrowProcess"/>
    <dgm:cxn modelId="{26C8FE98-67EF-4C5B-AF36-A54EE079FB50}" srcId="{1488C26D-3F84-4F87-A46B-5D4D6FEDF2E5}" destId="{8DA37A8F-4C0F-4B85-95CC-16B64956EE36}" srcOrd="4" destOrd="0" parTransId="{523CB1DA-8A22-4EE1-8FFC-517E5B34981F}" sibTransId="{2468C4FC-C98A-432A-9B71-AC9E2E9302DD}"/>
    <dgm:cxn modelId="{BCAB9AA0-F796-443C-8D40-2FB59ACBFE88}" srcId="{1488C26D-3F84-4F87-A46B-5D4D6FEDF2E5}" destId="{2169B46B-76C2-4332-B780-BE74ABCCCDCF}" srcOrd="6" destOrd="0" parTransId="{83B1F505-0F46-4C0D-A043-3CF3D547B325}" sibTransId="{71BA5153-A902-4301-A704-967BFEBF378D}"/>
    <dgm:cxn modelId="{649FBBA3-83E8-4D15-A384-A6FD06032FA4}" srcId="{8E4B9330-D87E-45DB-A4C9-A9402958520F}" destId="{13A6682D-9C65-48EA-A603-058217F83573}" srcOrd="2" destOrd="0" parTransId="{F21ACA0C-AE94-469B-B7EC-B3964BA51B92}" sibTransId="{BC9A9C90-F85C-4F93-859F-445AA081FFD6}"/>
    <dgm:cxn modelId="{E638A8A5-8B5E-4C5A-A663-B1B86F0505F1}" type="presOf" srcId="{1488C26D-3F84-4F87-A46B-5D4D6FEDF2E5}" destId="{EA06D1E7-4E61-4308-ACD5-40ED2C407AA9}" srcOrd="0" destOrd="0" presId="urn:microsoft.com/office/officeart/2009/layout/CircleArrowProcess"/>
    <dgm:cxn modelId="{3F396DA9-7232-4D39-A549-72A110F89B13}" type="presOf" srcId="{2169B46B-76C2-4332-B780-BE74ABCCCDCF}" destId="{2B56D5A1-0A63-47DE-A54B-79D42ED595D2}" srcOrd="0" destOrd="6" presId="urn:microsoft.com/office/officeart/2009/layout/CircleArrowProcess"/>
    <dgm:cxn modelId="{4227C7AC-7535-42E6-9960-8B2749FD9CA6}" type="presOf" srcId="{685FA424-4856-4A26-8E4C-FBB1B688EF3D}" destId="{2845C683-3D9C-4F44-B02D-1FC8C0BC577B}" srcOrd="0" destOrd="0" presId="urn:microsoft.com/office/officeart/2009/layout/CircleArrowProcess"/>
    <dgm:cxn modelId="{30DDD3AE-101F-4600-8BE7-95A5633E3408}" type="presOf" srcId="{8E4B9330-D87E-45DB-A4C9-A9402958520F}" destId="{34F98029-A827-4047-A309-CEC48F44155D}" srcOrd="0" destOrd="0" presId="urn:microsoft.com/office/officeart/2009/layout/CircleArrowProcess"/>
    <dgm:cxn modelId="{1DDC6AB2-48BB-4E16-9630-B9000516E297}" type="presOf" srcId="{C1703124-D50E-4640-A2C4-EB560414D604}" destId="{2B56D5A1-0A63-47DE-A54B-79D42ED595D2}" srcOrd="0" destOrd="3" presId="urn:microsoft.com/office/officeart/2009/layout/CircleArrowProcess"/>
    <dgm:cxn modelId="{9ABF6FB9-0544-4DD3-A534-47ECBF070C84}" type="presOf" srcId="{8DA37A8F-4C0F-4B85-95CC-16B64956EE36}" destId="{2B56D5A1-0A63-47DE-A54B-79D42ED595D2}" srcOrd="0" destOrd="4" presId="urn:microsoft.com/office/officeart/2009/layout/CircleArrowProcess"/>
    <dgm:cxn modelId="{EE4C98C2-A115-4537-B56E-070326D538E1}" type="presOf" srcId="{AC326BA3-4A3A-46A4-A6B0-9DE80EE6F4E6}" destId="{90A72B37-97CA-4F83-A3FE-2FCB0F0DF551}" srcOrd="0" destOrd="3" presId="urn:microsoft.com/office/officeart/2009/layout/CircleArrowProcess"/>
    <dgm:cxn modelId="{B19BD1C9-DAE6-4AC8-8535-9924CC9D5B67}" type="presOf" srcId="{7132BDC0-D51F-4ABE-98BA-74A67D66A8FD}" destId="{2B56D5A1-0A63-47DE-A54B-79D42ED595D2}" srcOrd="0" destOrd="1" presId="urn:microsoft.com/office/officeart/2009/layout/CircleArrowProcess"/>
    <dgm:cxn modelId="{F79F94CB-66D4-4D36-8F3D-82A85CAA21B6}" srcId="{5C5B2A9E-1AB1-4949-A275-659D8C70DAD8}" destId="{8E4B9330-D87E-45DB-A4C9-A9402958520F}" srcOrd="2" destOrd="0" parTransId="{5B87BDEB-1BDD-43CA-B8F5-97010C4AD244}" sibTransId="{57FFD6D1-60EE-4B47-B64A-754934E66B9F}"/>
    <dgm:cxn modelId="{7A76BECD-7FC1-4710-A383-47D43BD28918}" type="presOf" srcId="{FF3FA691-F944-44AF-B61E-14B17BEED5B7}" destId="{398B387E-8C61-47B5-A4B5-D2A6F4AE0D9E}" srcOrd="0" destOrd="0" presId="urn:microsoft.com/office/officeart/2009/layout/CircleArrowProcess"/>
    <dgm:cxn modelId="{EA6F5FD0-EA47-4FA7-9F8C-A062FF38FF62}" type="presOf" srcId="{5C5B2A9E-1AB1-4949-A275-659D8C70DAD8}" destId="{2C6B6CEA-0B8F-4AAE-9EA9-09449425EB42}" srcOrd="0" destOrd="0" presId="urn:microsoft.com/office/officeart/2009/layout/CircleArrowProcess"/>
    <dgm:cxn modelId="{9FDD20D2-363E-4EE7-9818-0C1E64ADD615}" srcId="{8E4B9330-D87E-45DB-A4C9-A9402958520F}" destId="{685FA424-4856-4A26-8E4C-FBB1B688EF3D}" srcOrd="0" destOrd="0" parTransId="{3A4D20DE-53C1-4393-A143-2EC08785C28D}" sibTransId="{2111279D-AA52-4451-A276-545AE5117C9B}"/>
    <dgm:cxn modelId="{832C05D7-6EAB-477A-94C7-144022642CBB}" srcId="{8E4B9330-D87E-45DB-A4C9-A9402958520F}" destId="{359AEA5B-D0F6-4A2D-BE1E-58A35A3E9512}" srcOrd="1" destOrd="0" parTransId="{6E15DFEB-BEA1-4371-A0BD-5BA5CC1B4AAF}" sibTransId="{E26CD22F-DF16-4273-8EB8-A0BD3AE5B22F}"/>
    <dgm:cxn modelId="{B7BC35E0-1C79-459B-8525-81967AA1A321}" srcId="{FF3FA691-F944-44AF-B61E-14B17BEED5B7}" destId="{AC326BA3-4A3A-46A4-A6B0-9DE80EE6F4E6}" srcOrd="3" destOrd="0" parTransId="{81E7BFB1-E0F3-4351-B765-D7286C047BEB}" sibTransId="{C52A8D79-1613-49A9-A9D0-8FD525AEBD0F}"/>
    <dgm:cxn modelId="{AD252BEA-5B91-4BF4-A634-D0735F0C81D5}" type="presOf" srcId="{13A6682D-9C65-48EA-A603-058217F83573}" destId="{2845C683-3D9C-4F44-B02D-1FC8C0BC577B}" srcOrd="0" destOrd="2" presId="urn:microsoft.com/office/officeart/2009/layout/CircleArrowProcess"/>
    <dgm:cxn modelId="{0F3FC1F3-85D6-43CD-B0D2-CC11EEAFB090}" srcId="{8E4B9330-D87E-45DB-A4C9-A9402958520F}" destId="{1C2E9F77-6DA4-4FCC-9141-B36E837662AE}" srcOrd="3" destOrd="0" parTransId="{A912A0D6-44C6-4517-BD75-00F1D80B3C74}" sibTransId="{D5AF8B52-0FFC-496D-8BC0-60A7B6198384}"/>
    <dgm:cxn modelId="{74D61FFF-C38E-4C74-A095-9B3A23D9EB12}" srcId="{1488C26D-3F84-4F87-A46B-5D4D6FEDF2E5}" destId="{12494C70-7598-47A0-AC60-6E121D5895E4}" srcOrd="2" destOrd="0" parTransId="{7A914069-2C0C-4B23-8A22-764335C92FF9}" sibTransId="{963170F0-1AD9-473C-9AD9-8DA6B15D47F1}"/>
    <dgm:cxn modelId="{5B5B3EFF-D425-4DBD-BEE2-0BDC7F492EB1}" type="presOf" srcId="{E24CB3B3-00B8-4E05-AC2A-FB5D48A9694B}" destId="{2B56D5A1-0A63-47DE-A54B-79D42ED595D2}" srcOrd="0" destOrd="5" presId="urn:microsoft.com/office/officeart/2009/layout/CircleArrowProcess"/>
    <dgm:cxn modelId="{6A1E48BF-0BB5-469D-B7D7-CFA1CF014E27}" type="presParOf" srcId="{2C6B6CEA-0B8F-4AAE-9EA9-09449425EB42}" destId="{E67650A9-6469-414C-8B13-D052FC58CB6C}" srcOrd="0" destOrd="0" presId="urn:microsoft.com/office/officeart/2009/layout/CircleArrowProcess"/>
    <dgm:cxn modelId="{94FBDE16-61B7-4CD8-94CD-E71BCE3A4901}" type="presParOf" srcId="{E67650A9-6469-414C-8B13-D052FC58CB6C}" destId="{4971D8EE-6B45-41EE-B106-43B7F9C1EB33}" srcOrd="0" destOrd="0" presId="urn:microsoft.com/office/officeart/2009/layout/CircleArrowProcess"/>
    <dgm:cxn modelId="{635AF814-2BCB-464C-8460-D8B3D0D32FE9}" type="presParOf" srcId="{2C6B6CEA-0B8F-4AAE-9EA9-09449425EB42}" destId="{90A72B37-97CA-4F83-A3FE-2FCB0F0DF551}" srcOrd="1" destOrd="0" presId="urn:microsoft.com/office/officeart/2009/layout/CircleArrowProcess"/>
    <dgm:cxn modelId="{D25F4E8E-758B-4C7D-B2E3-72BC613150F5}" type="presParOf" srcId="{2C6B6CEA-0B8F-4AAE-9EA9-09449425EB42}" destId="{398B387E-8C61-47B5-A4B5-D2A6F4AE0D9E}" srcOrd="2" destOrd="0" presId="urn:microsoft.com/office/officeart/2009/layout/CircleArrowProcess"/>
    <dgm:cxn modelId="{B6A2AE78-2165-496B-85BF-0410CD610E42}" type="presParOf" srcId="{2C6B6CEA-0B8F-4AAE-9EA9-09449425EB42}" destId="{7420A768-7C7C-4974-BBD8-356030538BA0}" srcOrd="3" destOrd="0" presId="urn:microsoft.com/office/officeart/2009/layout/CircleArrowProcess"/>
    <dgm:cxn modelId="{E6A9B91A-3339-45DF-8DD7-8F368D10B53F}" type="presParOf" srcId="{7420A768-7C7C-4974-BBD8-356030538BA0}" destId="{0EC05EB4-3B37-43DE-9EF5-F6763220FAFE}" srcOrd="0" destOrd="0" presId="urn:microsoft.com/office/officeart/2009/layout/CircleArrowProcess"/>
    <dgm:cxn modelId="{8B6F5823-D27D-4231-AE5A-44A4A6289BDE}" type="presParOf" srcId="{2C6B6CEA-0B8F-4AAE-9EA9-09449425EB42}" destId="{2B56D5A1-0A63-47DE-A54B-79D42ED595D2}" srcOrd="4" destOrd="0" presId="urn:microsoft.com/office/officeart/2009/layout/CircleArrowProcess"/>
    <dgm:cxn modelId="{D1F4BE7E-E957-4DE9-BC7C-7C42A2F6D847}" type="presParOf" srcId="{2C6B6CEA-0B8F-4AAE-9EA9-09449425EB42}" destId="{EA06D1E7-4E61-4308-ACD5-40ED2C407AA9}" srcOrd="5" destOrd="0" presId="urn:microsoft.com/office/officeart/2009/layout/CircleArrowProcess"/>
    <dgm:cxn modelId="{A1BB5B99-AB84-42F8-A92A-31DC05003D9C}" type="presParOf" srcId="{2C6B6CEA-0B8F-4AAE-9EA9-09449425EB42}" destId="{741E869E-DAE2-4174-9112-CCF84627F6A6}" srcOrd="6" destOrd="0" presId="urn:microsoft.com/office/officeart/2009/layout/CircleArrowProcess"/>
    <dgm:cxn modelId="{E5C611E6-B5DC-429A-86F5-6254AA9E34C1}" type="presParOf" srcId="{741E869E-DAE2-4174-9112-CCF84627F6A6}" destId="{9E2ABE32-9F08-4ECB-8F56-AB86BA9DE8D6}" srcOrd="0" destOrd="0" presId="urn:microsoft.com/office/officeart/2009/layout/CircleArrowProcess"/>
    <dgm:cxn modelId="{CDC7787B-395E-4574-BA01-B1B2C2910A1D}" type="presParOf" srcId="{2C6B6CEA-0B8F-4AAE-9EA9-09449425EB42}" destId="{2845C683-3D9C-4F44-B02D-1FC8C0BC577B}" srcOrd="7" destOrd="0" presId="urn:microsoft.com/office/officeart/2009/layout/CircleArrowProcess"/>
    <dgm:cxn modelId="{D0FD0B89-D86D-4EA1-AC19-CF89FB182458}" type="presParOf" srcId="{2C6B6CEA-0B8F-4AAE-9EA9-09449425EB42}" destId="{34F98029-A827-4047-A309-CEC48F44155D}" srcOrd="8" destOrd="0" presId="urn:microsoft.com/office/officeart/2009/layout/CircleArrowProcess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971D8EE-6B45-41EE-B106-43B7F9C1EB33}">
      <dsp:nvSpPr>
        <dsp:cNvPr id="0" name=""/>
        <dsp:cNvSpPr/>
      </dsp:nvSpPr>
      <dsp:spPr>
        <a:xfrm>
          <a:off x="2871377" y="0"/>
          <a:ext cx="2285013" cy="2285360"/>
        </a:xfrm>
        <a:prstGeom prst="circularArrow">
          <a:avLst>
            <a:gd name="adj1" fmla="val 10980"/>
            <a:gd name="adj2" fmla="val 1142322"/>
            <a:gd name="adj3" fmla="val 4500000"/>
            <a:gd name="adj4" fmla="val 10800000"/>
            <a:gd name="adj5" fmla="val 12500"/>
          </a:avLst>
        </a:prstGeom>
        <a:solidFill>
          <a:schemeClr val="accent2">
            <a:lumMod val="20000"/>
            <a:lumOff val="8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A72B37-97CA-4F83-A3FE-2FCB0F0DF551}">
      <dsp:nvSpPr>
        <dsp:cNvPr id="0" name=""/>
        <dsp:cNvSpPr/>
      </dsp:nvSpPr>
      <dsp:spPr>
        <a:xfrm>
          <a:off x="5331184" y="197320"/>
          <a:ext cx="4827702" cy="11918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Suitable for both new and existing staff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All training delivered in the workplace, no college attendance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Entry criteria – GCSE maths and English at grace C and above or equivalent such as Level 2 Functional Skills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Funded through GHC Levy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L3 NCFE Principles of Administration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Applications through GHC intranet </a:t>
          </a:r>
        </a:p>
      </dsp:txBody>
      <dsp:txXfrm>
        <a:off x="5331184" y="197320"/>
        <a:ext cx="4827702" cy="1191871"/>
      </dsp:txXfrm>
    </dsp:sp>
    <dsp:sp modelId="{398B387E-8C61-47B5-A4B5-D2A6F4AE0D9E}">
      <dsp:nvSpPr>
        <dsp:cNvPr id="0" name=""/>
        <dsp:cNvSpPr/>
      </dsp:nvSpPr>
      <dsp:spPr>
        <a:xfrm>
          <a:off x="3376440" y="825084"/>
          <a:ext cx="1269737" cy="634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L3 Business Administrator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18 months  </a:t>
          </a:r>
        </a:p>
      </dsp:txBody>
      <dsp:txXfrm>
        <a:off x="3376440" y="825084"/>
        <a:ext cx="1269737" cy="634716"/>
      </dsp:txXfrm>
    </dsp:sp>
    <dsp:sp modelId="{0EC05EB4-3B37-43DE-9EF5-F6763220FAFE}">
      <dsp:nvSpPr>
        <dsp:cNvPr id="0" name=""/>
        <dsp:cNvSpPr/>
      </dsp:nvSpPr>
      <dsp:spPr>
        <a:xfrm>
          <a:off x="2236723" y="1313109"/>
          <a:ext cx="2285013" cy="2285360"/>
        </a:xfrm>
        <a:prstGeom prst="leftCircularArrow">
          <a:avLst>
            <a:gd name="adj1" fmla="val 10980"/>
            <a:gd name="adj2" fmla="val 1142322"/>
            <a:gd name="adj3" fmla="val 6300000"/>
            <a:gd name="adj4" fmla="val 18900000"/>
            <a:gd name="adj5" fmla="val 12500"/>
          </a:avLst>
        </a:prstGeom>
        <a:solidFill>
          <a:schemeClr val="accent2">
            <a:lumMod val="40000"/>
            <a:lumOff val="6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56D5A1-0A63-47DE-A54B-79D42ED595D2}">
      <dsp:nvSpPr>
        <dsp:cNvPr id="0" name=""/>
        <dsp:cNvSpPr/>
      </dsp:nvSpPr>
      <dsp:spPr>
        <a:xfrm>
          <a:off x="5355117" y="1600662"/>
          <a:ext cx="4698964" cy="166723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Monthly 1 day training session plus 1:1 meetings with tutor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Preferred entry criteria -  GCSE maths and English at Grace C and above or equivalent such as Level 2 Functional Skills. Mandatory placement rotation across the ICS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Funded through GHC Apprenticeship Levy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Applications through GHC intranet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Level 3 CMI Diploma 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None/>
          </a:pPr>
          <a:endParaRPr lang="en-GB" sz="800" kern="1200" dirty="0"/>
        </a:p>
      </dsp:txBody>
      <dsp:txXfrm>
        <a:off x="5355117" y="1600662"/>
        <a:ext cx="4698964" cy="1667233"/>
      </dsp:txXfrm>
    </dsp:sp>
    <dsp:sp modelId="{EA06D1E7-4E61-4308-ACD5-40ED2C407AA9}">
      <dsp:nvSpPr>
        <dsp:cNvPr id="0" name=""/>
        <dsp:cNvSpPr/>
      </dsp:nvSpPr>
      <dsp:spPr>
        <a:xfrm>
          <a:off x="2654724" y="2184164"/>
          <a:ext cx="1599856" cy="634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L3 Team Leader/Supervisor 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18 months </a:t>
          </a:r>
        </a:p>
      </dsp:txBody>
      <dsp:txXfrm>
        <a:off x="2654724" y="2184164"/>
        <a:ext cx="1599856" cy="634716"/>
      </dsp:txXfrm>
    </dsp:sp>
    <dsp:sp modelId="{9E2ABE32-9F08-4ECB-8F56-AB86BA9DE8D6}">
      <dsp:nvSpPr>
        <dsp:cNvPr id="0" name=""/>
        <dsp:cNvSpPr/>
      </dsp:nvSpPr>
      <dsp:spPr>
        <a:xfrm>
          <a:off x="3034010" y="2783354"/>
          <a:ext cx="1963180" cy="1963967"/>
        </a:xfrm>
        <a:prstGeom prst="blockArc">
          <a:avLst>
            <a:gd name="adj1" fmla="val 13500000"/>
            <a:gd name="adj2" fmla="val 10800000"/>
            <a:gd name="adj3" fmla="val 12740"/>
          </a:avLst>
        </a:prstGeom>
        <a:solidFill>
          <a:schemeClr val="accent2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45C683-3D9C-4F44-B02D-1FC8C0BC577B}">
      <dsp:nvSpPr>
        <dsp:cNvPr id="0" name=""/>
        <dsp:cNvSpPr/>
      </dsp:nvSpPr>
      <dsp:spPr>
        <a:xfrm>
          <a:off x="5362683" y="3491510"/>
          <a:ext cx="4676548" cy="91433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Monthly 1 day training session plus 1:1 meetings with tutor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Entry criteria – GCSE maths and English grade C and above (or Level 2 Functional Skills) , experience of managing teams.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Funded through the GHC Apprenticeship Levy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Applications through GHC intranet.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en-GB" sz="1200" kern="1200" dirty="0">
              <a:latin typeface="Arial" panose="020B0604020202020204" pitchFamily="34" charset="0"/>
              <a:cs typeface="Arial" panose="020B0604020202020204" pitchFamily="34" charset="0"/>
            </a:rPr>
            <a:t>Recognised qualification – Level 5 CMI Diploma  </a:t>
          </a:r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endParaRPr lang="en-GB" sz="12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362683" y="3491510"/>
        <a:ext cx="4676548" cy="914334"/>
      </dsp:txXfrm>
    </dsp:sp>
    <dsp:sp modelId="{34F98029-A827-4047-A309-CEC48F44155D}">
      <dsp:nvSpPr>
        <dsp:cNvPr id="0" name=""/>
        <dsp:cNvSpPr/>
      </dsp:nvSpPr>
      <dsp:spPr>
        <a:xfrm>
          <a:off x="3379444" y="3468393"/>
          <a:ext cx="1269737" cy="63471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L5 Operations/ Department Manager</a:t>
          </a:r>
        </a:p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000" b="1" kern="1200" dirty="0">
              <a:latin typeface="Arial" panose="020B0604020202020204" pitchFamily="34" charset="0"/>
              <a:cs typeface="Arial" panose="020B0604020202020204" pitchFamily="34" charset="0"/>
            </a:rPr>
            <a:t>24 months </a:t>
          </a:r>
        </a:p>
      </dsp:txBody>
      <dsp:txXfrm>
        <a:off x="3379444" y="3468393"/>
        <a:ext cx="1269737" cy="6347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layout/CircleArrowProcess">
  <dgm:title val=""/>
  <dgm:desc val=""/>
  <dgm:catLst>
    <dgm:cat type="process" pri="16500"/>
    <dgm:cat type="cycle" pri="160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40" srcId="0" destId="10" srcOrd="0" destOrd="0"/>
        <dgm:cxn modelId="50" srcId="0" destId="20" srcOrd="1" destOrd="0"/>
        <dgm:cxn modelId="6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3" destOrd="0"/>
      </dgm:cxnLst>
      <dgm:bg/>
      <dgm:whole/>
    </dgm:dataModel>
  </dgm:clrData>
  <dgm:layoutNode name="Name0">
    <dgm:varLst>
      <dgm:chMax val="7"/>
      <dgm:chPref val="7"/>
      <dgm:dir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5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0.1144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Parent1" refType="w" fact="0.2368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0822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6678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5164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  <dgm:constr type="l" for="ch" forName="Accent2" refType="w" fact="0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</dgm:constrLst>
          </dgm:if>
          <dgm:if name="Name6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.1479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Parent1" refType="w" fact="0.2656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Accent3" refType="w" fact="0.185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2" refType="w" fact="0.1183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266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2" refType="w" fact="0.532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1" refType="w" fact="0.680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3" refType="w" fact="0.680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7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.1481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Parent1" refType="w" fact="0.2658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1171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2658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1171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6804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5348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6804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5348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  <dgm:constr type="l" for="ch" forName="Accent4" refType="w" fact="0.038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</dgm:constrLst>
          </dgm:if>
          <dgm:if name="Name8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.1481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186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2658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1171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2658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1171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2658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6804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5348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6804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5348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6804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9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.1481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Parent1" refType="w" fact="0.2658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1171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2658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1171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Child1" refType="w" fact="0.6804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5348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6804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5348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Accent5" refType="w" fact="0.1481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038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5" refType="w" fact="0.2658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1171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5" refType="w" fact="0.6804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5348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0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.1481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.1481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Parent1" refType="w" fact="0.2658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1171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2658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1171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Child1" refType="w" fact="0.6804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5348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6804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5348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Accent5" refType="w" fact="0.1481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186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5" refType="w" fact="0.2658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1171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2658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5" refType="w" fact="0.6804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5348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6804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if>
      <dgm:else name="Name11">
        <dgm:choose name="Name12">
          <dgm:if name="Name13" axis="ch" ptType="node" func="cnt" op="equ" val="1">
            <dgm:alg type="composite">
              <dgm:param type="ar" val="1.5999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l" for="ch" forName="Child1" refType="w" fact="0.625"/>
              <dgm:constr type="t" for="ch" forName="Child1" refType="h" fact="0.2981"/>
              <dgm:constr type="w" for="ch" forName="Child1" refType="w" fact="0.375"/>
              <dgm:constr type="h" for="ch" forName="Child1" refType="h" fact="0.4001"/>
              <dgm:constr type="l" for="ch" forName="Accent1" refType="w" fact="0"/>
              <dgm:constr type="t" for="ch" forName="Accent1" refType="h" fact="0"/>
              <dgm:constr type="w" for="ch" forName="Accent1" refType="w" fact="0.6249"/>
              <dgm:constr type="h" for="ch" forName="Accent1" refType="h"/>
              <dgm:constr type="l" for="ch" forName="Parent1" refType="w" fact="0.138"/>
              <dgm:constr type="t" for="ch" forName="Parent1" refType="h" fact="0.362"/>
              <dgm:constr type="w" for="ch" forName="Parent1" refType="w" fact="0.3487"/>
              <dgm:constr type="h" for="ch" forName="Parent1" refType="h" fact="0.2789"/>
            </dgm:constrLst>
          </dgm:if>
          <dgm:if name="Name14" axis="ch" ptType="node" func="cnt" op="equ" val="2">
            <dgm:alg type="composite">
              <dgm:param type="ar" val="1.2026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Parent2" refType="primFontSz" refFor="des" refForName="Parent1" op="equ"/>
              <dgm:constr type="primFontSz" for="des" forName="Child2" refType="primFontSz" refFor="des" refForName="Child1" op="equ"/>
              <dgm:constr type="l" for="ch" forName="Accent1" refType="w" fact="-0.0407"/>
              <dgm:constr type="t" for="ch" forName="Accent1" refType="h" fact="0"/>
              <dgm:constr type="w" for="ch" forName="Accent1" refType="w" fact="0.5542"/>
              <dgm:constr type="h" for="ch" forName="Accent1" refType="h" fact="0.6665"/>
              <dgm:constr type="l" for="ch" forName="Accent2" refType="w" fact="0.1533"/>
              <dgm:constr type="t" for="ch" forName="Accent2" refType="h" fact="0.4272"/>
              <dgm:constr type="w" for="ch" forName="Accent2" refType="w" fact="0.4761"/>
              <dgm:constr type="h" for="ch" forName="Accent2" refType="h" fact="0.5728"/>
              <dgm:constr type="l" for="ch" forName="Parent1" refType="w" fact="0.0822"/>
              <dgm:constr type="t" for="ch" forName="Parent1" refType="h" fact="0.2413"/>
              <dgm:constr type="w" for="ch" forName="Parent1" refType="w" fact="0.3092"/>
              <dgm:constr type="h" for="ch" forName="Parent1" refType="h" fact="0.1859"/>
              <dgm:constr type="l" for="ch" forName="Parent2" refType="w" fact="0.2368"/>
              <dgm:constr type="t" for="ch" forName="Parent2" refType="h" fact="0.625"/>
              <dgm:constr type="w" for="ch" forName="Parent2" refType="w" fact="0.3092"/>
              <dgm:constr type="h" for="ch" forName="Parent2" refType="h" fact="0.1859"/>
              <dgm:constr type="l" for="ch" forName="Child1" refType="w" fact="0.5164"/>
              <dgm:constr type="t" for="ch" forName="Child1" refType="h" fact="0.1978"/>
              <dgm:constr type="w" for="ch" forName="Child1" refType="w" fact="0.3322"/>
              <dgm:constr type="h" for="ch" forName="Child1" refType="h" fact="0.265"/>
              <dgm:constr type="l" for="ch" forName="Child2" refType="w" fact="0.6678"/>
              <dgm:constr type="t" for="ch" forName="Child2" refType="h" fact="0.5855"/>
              <dgm:constr type="w" for="ch" forName="Child2" refType="w" fact="0.3322"/>
              <dgm:constr type="h" for="ch" forName="Child2" refType="h" fact="0.265"/>
            </dgm:constrLst>
          </dgm:if>
          <dgm:if name="Name15" axis="ch" ptType="node" func="cnt" op="equ" val="3">
            <dgm:alg type="composite">
              <dgm:param type="ar" val="0.9039"/>
            </dgm:alg>
            <dgm:shape xmlns:r="http://schemas.openxmlformats.org/officeDocument/2006/relationships" r:blip="">
              <dgm:adjLst/>
            </dgm:shape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25"/>
              <dgm:constr type="h" for="ch" forName="Accent1" refType="h" fact="0.4814"/>
              <dgm:constr type="l" for="ch" forName="Accent2" refType="w" fact="0.1479"/>
              <dgm:constr type="t" for="ch" forName="Accent2" refType="h" fact="0.2766"/>
              <dgm:constr type="w" for="ch" forName="Accent2" refType="w" fact="0.5325"/>
              <dgm:constr type="h" for="ch" forName="Accent2" refType="h" fact="0.4814"/>
              <dgm:constr type="l" for="ch" forName="Accent3" refType="w" fact="0.0378"/>
              <dgm:constr type="t" for="ch" forName="Accent3" refType="h" fact="0.5863"/>
              <dgm:constr type="w" for="ch" forName="Accent3" refType="w" fact="0.4575"/>
              <dgm:constr type="h" for="ch" forName="Accent3" refType="h" fact="0.4137"/>
              <dgm:constr type="l" for="ch" forName="Parent1" refType="w" fact="0.1183"/>
              <dgm:constr type="t" for="ch" forName="Parent1" refType="h" fact="0.1738"/>
              <dgm:constr type="w" for="ch" forName="Parent1" refType="w" fact="0.2959"/>
              <dgm:constr type="h" for="ch" forName="Parent1" refType="h" fact="0.1337"/>
              <dgm:constr type="l" for="ch" forName="Parent2" refType="w" fact="0.2656"/>
              <dgm:constr type="t" for="ch" forName="Parent2" refType="h" fact="0.452"/>
              <dgm:constr type="w" for="ch" forName="Parent2" refType="w" fact="0.2959"/>
              <dgm:constr type="h" for="ch" forName="Parent2" refType="h" fact="0.1337"/>
              <dgm:constr type="l" for="ch" forName="Parent3" refType="w" fact="0.1183"/>
              <dgm:constr type="t" for="ch" forName="Parent3" refType="h" fact="0.7306"/>
              <dgm:constr type="w" for="ch" forName="Parent3" refType="w" fact="0.2959"/>
              <dgm:constr type="h" for="ch" forName="Parent3" refType="h" fact="0.1337"/>
              <dgm:constr type="l" for="ch" forName="Child1" refType="w" fact="0.5325"/>
              <dgm:constr type="t" for="ch" forName="Child1" refType="h" fact="0.1435"/>
              <dgm:constr type="w" for="ch" forName="Child1" refType="w" fact="0.3195"/>
              <dgm:constr type="h" for="ch" forName="Child1" refType="h" fact="0.1926"/>
              <dgm:constr type="l" for="ch" forName="Child2" refType="w" fact="0.6805"/>
              <dgm:constr type="t" for="ch" forName="Child2" refType="h" fact="0.4217"/>
              <dgm:constr type="w" for="ch" forName="Child2" refType="w" fact="0.3195"/>
              <dgm:constr type="h" for="ch" forName="Child2" refType="h" fact="0.1926"/>
              <dgm:constr type="l" for="ch" forName="Child3" refType="w" fact="0.5325"/>
              <dgm:constr type="t" for="ch" forName="Child3" refType="h" fact="0.6998"/>
              <dgm:constr type="w" for="ch" forName="Child3" refType="w" fact="0.3195"/>
              <dgm:constr type="h" for="ch" forName="Child3" refType="h" fact="0.1926"/>
            </dgm:constrLst>
          </dgm:if>
          <dgm:if name="Name16" axis="ch" ptType="node" func="cnt" op="equ" val="4">
            <dgm:alg type="composite">
              <dgm:param type="ar" val="0.7073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771"/>
              <dgm:constr type="l" for="ch" forName="Accent2" refType="w" fact="0.1481"/>
              <dgm:constr type="t" for="ch" forName="Accent2" refType="h" fact="0.2167"/>
              <dgm:constr type="w" for="ch" forName="Accent2" refType="w" fact="0.5331"/>
              <dgm:constr type="h" for="ch" forName="Accent2" refType="h" fact="0.3771"/>
              <dgm:constr type="l" for="ch" forName="Accent3" refType="w" fact="0"/>
              <dgm:constr type="t" for="ch" forName="Accent3" refType="h" fact="0.4342"/>
              <dgm:constr type="w" for="ch" forName="Accent3" refType="w" fact="0.5331"/>
              <dgm:constr type="h" for="ch" forName="Accent3" refType="h" fact="0.3771"/>
              <dgm:constr type="l" for="ch" forName="Accent4" refType="w" fact="0.186"/>
              <dgm:constr type="t" for="ch" forName="Accent4" refType="h" fact="0.6759"/>
              <dgm:constr type="w" for="ch" forName="Accent4" refType="w" fact="0.458"/>
              <dgm:constr type="h" for="ch" forName="Accent4" refType="h" fact="0.3241"/>
              <dgm:constr type="l" for="ch" forName="Parent1" refType="w" fact="0.1171"/>
              <dgm:constr type="t" for="ch" forName="Parent1" refType="h" fact="0.1365"/>
              <dgm:constr type="w" for="ch" forName="Parent1" refType="w" fact="0.2975"/>
              <dgm:constr type="h" for="ch" forName="Parent1" refType="h" fact="0.1052"/>
              <dgm:constr type="l" for="ch" forName="Parent2" refType="w" fact="0.2658"/>
              <dgm:constr type="t" for="ch" forName="Parent2" refType="h" fact="0.3536"/>
              <dgm:constr type="w" for="ch" forName="Parent2" refType="w" fact="0.2975"/>
              <dgm:constr type="h" for="ch" forName="Parent2" refType="h" fact="0.1052"/>
              <dgm:constr type="l" for="ch" forName="Parent3" refType="w" fact="0.1171"/>
              <dgm:constr type="t" for="ch" forName="Parent3" refType="h" fact="0.5707"/>
              <dgm:constr type="w" for="ch" forName="Parent3" refType="w" fact="0.2975"/>
              <dgm:constr type="h" for="ch" forName="Parent3" refType="h" fact="0.1052"/>
              <dgm:constr type="l" for="ch" forName="Parent4" refType="w" fact="0.2658"/>
              <dgm:constr type="t" for="ch" forName="Parent4" refType="h" fact="0.7878"/>
              <dgm:constr type="w" for="ch" forName="Parent4" refType="w" fact="0.2975"/>
              <dgm:constr type="h" for="ch" forName="Parent4" refType="h" fact="0.1052"/>
              <dgm:constr type="l" for="ch" forName="Child1" refType="w" fact="0.5348"/>
              <dgm:constr type="t" for="ch" forName="Child1" refType="h" fact="0.1119"/>
              <dgm:constr type="w" for="ch" forName="Child1" refType="w" fact="0.3196"/>
              <dgm:constr type="h" for="ch" forName="Child1" refType="h" fact="0.15"/>
              <dgm:constr type="l" for="ch" forName="Child2" refType="w" fact="0.6804"/>
              <dgm:constr type="t" for="ch" forName="Child2" refType="h" fact="0.3312"/>
              <dgm:constr type="w" for="ch" forName="Child2" refType="w" fact="0.3196"/>
              <dgm:constr type="h" for="ch" forName="Child2" refType="h" fact="0.15"/>
              <dgm:constr type="l" for="ch" forName="Child3" refType="w" fact="0.5348"/>
              <dgm:constr type="t" for="ch" forName="Child3" refType="h" fact="0.5461"/>
              <dgm:constr type="w" for="ch" forName="Child3" refType="w" fact="0.3196"/>
              <dgm:constr type="h" for="ch" forName="Child3" refType="h" fact="0.15"/>
              <dgm:constr type="l" for="ch" forName="Child4" refType="w" fact="0.6804"/>
              <dgm:constr type="t" for="ch" forName="Child4" refType="h" fact="0.7632"/>
              <dgm:constr type="w" for="ch" forName="Child4" refType="w" fact="0.3196"/>
              <dgm:constr type="h" for="ch" forName="Child4" refType="h" fact="0.15"/>
            </dgm:constrLst>
          </dgm:if>
          <dgm:if name="Name17" axis="ch" ptType="node" func="cnt" op="equ" val="5">
            <dgm:alg type="composite">
              <dgm:param type="ar" val="0.581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3098"/>
              <dgm:constr type="l" for="ch" forName="Accent2" refType="w" fact="0.1481"/>
              <dgm:constr type="t" for="ch" forName="Accent2" refType="h" fact="0.178"/>
              <dgm:constr type="w" for="ch" forName="Accent2" refType="w" fact="0.5331"/>
              <dgm:constr type="h" for="ch" forName="Accent2" refType="h" fact="0.3098"/>
              <dgm:constr type="l" for="ch" forName="Accent3" refType="w" fact="0"/>
              <dgm:constr type="t" for="ch" forName="Accent3" refType="h" fact="0.3568"/>
              <dgm:constr type="w" for="ch" forName="Accent3" refType="w" fact="0.5331"/>
              <dgm:constr type="h" for="ch" forName="Accent3" refType="h" fact="0.3098"/>
              <dgm:constr type="l" for="ch" forName="Accent4" refType="w" fact="0.1481"/>
              <dgm:constr type="t" for="ch" forName="Accent4" refType="h" fact="0.5351"/>
              <dgm:constr type="w" for="ch" forName="Accent4" refType="w" fact="0.5331"/>
              <dgm:constr type="h" for="ch" forName="Accent4" refType="h" fact="0.3098"/>
              <dgm:constr type="l" for="ch" forName="Accent5" refType="w" fact="0.0378"/>
              <dgm:constr type="t" for="ch" forName="Accent5" refType="h" fact="0.7337"/>
              <dgm:constr type="w" for="ch" forName="Accent5" refType="w" fact="0.458"/>
              <dgm:constr type="h" for="ch" forName="Accent5" refType="h" fact="0.2663"/>
              <dgm:constr type="l" for="ch" forName="Parent1" refType="w" fact="0.1171"/>
              <dgm:constr type="t" for="ch" forName="Parent1" refType="h" fact="0.1122"/>
              <dgm:constr type="w" for="ch" forName="Parent1" refType="w" fact="0.2975"/>
              <dgm:constr type="h" for="ch" forName="Parent1" refType="h" fact="0.0864"/>
              <dgm:constr type="l" for="ch" forName="Parent2" refType="w" fact="0.2658"/>
              <dgm:constr type="t" for="ch" forName="Parent2" refType="h" fact="0.2906"/>
              <dgm:constr type="w" for="ch" forName="Parent2" refType="w" fact="0.2975"/>
              <dgm:constr type="h" for="ch" forName="Parent2" refType="h" fact="0.0864"/>
              <dgm:constr type="l" for="ch" forName="Parent3" refType="w" fact="0.1171"/>
              <dgm:constr type="t" for="ch" forName="Parent3" refType="h" fact="0.4689"/>
              <dgm:constr type="w" for="ch" forName="Parent3" refType="w" fact="0.2975"/>
              <dgm:constr type="h" for="ch" forName="Parent3" refType="h" fact="0.0864"/>
              <dgm:constr type="l" for="ch" forName="Parent4" refType="w" fact="0.2658"/>
              <dgm:constr type="t" for="ch" forName="Parent4" refType="h" fact="0.6473"/>
              <dgm:constr type="w" for="ch" forName="Parent4" refType="w" fact="0.2975"/>
              <dgm:constr type="h" for="ch" forName="Parent4" refType="h" fact="0.0864"/>
              <dgm:constr type="l" for="ch" forName="Parent5" refType="w" fact="0.1171"/>
              <dgm:constr type="t" for="ch" forName="Parent5" refType="h" fact="0.8257"/>
              <dgm:constr type="w" for="ch" forName="Parent5" refType="w" fact="0.2975"/>
              <dgm:constr type="h" for="ch" forName="Parent5" refType="h" fact="0.0864"/>
              <dgm:constr type="l" for="ch" forName="Child1" refType="w" fact="0.5348"/>
              <dgm:constr type="t" for="ch" forName="Child1" refType="h" fact="0.0919"/>
              <dgm:constr type="w" for="ch" forName="Child1" refType="w" fact="0.3196"/>
              <dgm:constr type="h" for="ch" forName="Child1" refType="h" fact="0.1232"/>
              <dgm:constr type="l" for="ch" forName="Child2" refType="w" fact="0.6804"/>
              <dgm:constr type="t" for="ch" forName="Child2" refType="h" fact="0.2722"/>
              <dgm:constr type="w" for="ch" forName="Child2" refType="w" fact="0.3196"/>
              <dgm:constr type="h" for="ch" forName="Child2" refType="h" fact="0.1232"/>
              <dgm:constr type="l" for="ch" forName="Child3" refType="w" fact="0.5348"/>
              <dgm:constr type="t" for="ch" forName="Child3" refType="h" fact="0.4487"/>
              <dgm:constr type="w" for="ch" forName="Child3" refType="w" fact="0.3196"/>
              <dgm:constr type="h" for="ch" forName="Child3" refType="h" fact="0.1232"/>
              <dgm:constr type="l" for="ch" forName="Child4" refType="w" fact="0.6804"/>
              <dgm:constr type="t" for="ch" forName="Child4" refType="h" fact="0.6271"/>
              <dgm:constr type="w" for="ch" forName="Child4" refType="w" fact="0.3196"/>
              <dgm:constr type="h" for="ch" forName="Child4" refType="h" fact="0.1232"/>
              <dgm:constr type="l" for="ch" forName="Child5" refType="w" fact="0.5348"/>
              <dgm:constr type="t" for="ch" forName="Child5" refType="h" fact="0.8073"/>
              <dgm:constr type="w" for="ch" forName="Child5" refType="w" fact="0.3196"/>
              <dgm:constr type="h" for="ch" forName="Child5" refType="h" fact="0.1232"/>
            </dgm:constrLst>
          </dgm:if>
          <dgm:if name="Name18" axis="ch" ptType="node" func="cnt" op="equ" val="6">
            <dgm:alg type="composite">
              <dgm:param type="ar" val="0.4931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629"/>
              <dgm:constr type="l" for="ch" forName="Accent2" refType="w" fact="0.1481"/>
              <dgm:constr type="t" for="ch" forName="Accent2" refType="h" fact="0.1511"/>
              <dgm:constr type="w" for="ch" forName="Accent2" refType="w" fact="0.5331"/>
              <dgm:constr type="h" for="ch" forName="Accent2" refType="h" fact="0.2629"/>
              <dgm:constr type="l" for="ch" forName="Accent3" refType="w" fact="0"/>
              <dgm:constr type="t" for="ch" forName="Accent3" refType="h" fact="0.3027"/>
              <dgm:constr type="w" for="ch" forName="Accent3" refType="w" fact="0.5331"/>
              <dgm:constr type="h" for="ch" forName="Accent3" refType="h" fact="0.2629"/>
              <dgm:constr type="l" for="ch" forName="Accent4" refType="w" fact="0.1481"/>
              <dgm:constr type="t" for="ch" forName="Accent4" refType="h" fact="0.4541"/>
              <dgm:constr type="w" for="ch" forName="Accent4" refType="w" fact="0.5331"/>
              <dgm:constr type="h" for="ch" forName="Accent4" refType="h" fact="0.2629"/>
              <dgm:constr type="l" for="ch" forName="Accent5" refType="w" fact="0"/>
              <dgm:constr type="t" for="ch" forName="Accent5" refType="h" fact="0.6053"/>
              <dgm:constr type="w" for="ch" forName="Accent5" refType="w" fact="0.5331"/>
              <dgm:constr type="h" for="ch" forName="Accent5" refType="h" fact="0.2629"/>
              <dgm:constr type="l" for="ch" forName="Accent6" refType="w" fact="0.186"/>
              <dgm:constr type="t" for="ch" forName="Accent6" refType="h" fact="0.774"/>
              <dgm:constr type="w" for="ch" forName="Accent6" refType="w" fact="0.458"/>
              <dgm:constr type="h" for="ch" forName="Accent6" refType="h" fact="0.226"/>
              <dgm:constr type="l" for="ch" forName="Parent1" refType="w" fact="0.1171"/>
              <dgm:constr type="t" for="ch" forName="Parent1" refType="h" fact="0.0952"/>
              <dgm:constr type="w" for="ch" forName="Parent1" refType="w" fact="0.2975"/>
              <dgm:constr type="h" for="ch" forName="Parent1" refType="h" fact="0.0733"/>
              <dgm:constr type="l" for="ch" forName="Parent2" refType="w" fact="0.2658"/>
              <dgm:constr type="t" for="ch" forName="Parent2" refType="h" fact="0.2466"/>
              <dgm:constr type="w" for="ch" forName="Parent2" refType="w" fact="0.2975"/>
              <dgm:constr type="h" for="ch" forName="Parent2" refType="h" fact="0.0733"/>
              <dgm:constr type="l" for="ch" forName="Parent3" refType="w" fact="0.1171"/>
              <dgm:constr type="t" for="ch" forName="Parent3" refType="h" fact="0.3979"/>
              <dgm:constr type="w" for="ch" forName="Parent3" refType="w" fact="0.2975"/>
              <dgm:constr type="h" for="ch" forName="Parent3" refType="h" fact="0.0733"/>
              <dgm:constr type="l" for="ch" forName="Parent4" refType="w" fact="0.2658"/>
              <dgm:constr type="t" for="ch" forName="Parent4" refType="h" fact="0.5493"/>
              <dgm:constr type="w" for="ch" forName="Parent4" refType="w" fact="0.2975"/>
              <dgm:constr type="h" for="ch" forName="Parent4" refType="h" fact="0.0733"/>
              <dgm:constr type="l" for="ch" forName="Parent5" refType="w" fact="0.1171"/>
              <dgm:constr type="t" for="ch" forName="Parent5" refType="h" fact="0.7005"/>
              <dgm:constr type="w" for="ch" forName="Parent5" refType="w" fact="0.2975"/>
              <dgm:constr type="h" for="ch" forName="Parent5" refType="h" fact="0.0733"/>
              <dgm:constr type="l" for="ch" forName="Parent6" refType="w" fact="0.2658"/>
              <dgm:constr type="t" for="ch" forName="Parent6" refType="h" fact="0.8519"/>
              <dgm:constr type="w" for="ch" forName="Parent6" refType="w" fact="0.2975"/>
              <dgm:constr type="h" for="ch" forName="Parent6" refType="h" fact="0.0733"/>
              <dgm:constr type="l" for="ch" forName="Child1" refType="w" fact="0.5348"/>
              <dgm:constr type="t" for="ch" forName="Child1" refType="h" fact="0.078"/>
              <dgm:constr type="w" for="ch" forName="Child1" refType="w" fact="0.3196"/>
              <dgm:constr type="h" for="ch" forName="Child1" refType="h" fact="0.1046"/>
              <dgm:constr type="l" for="ch" forName="Child2" refType="w" fact="0.6804"/>
              <dgm:constr type="t" for="ch" forName="Child2" refType="h" fact="0.231"/>
              <dgm:constr type="w" for="ch" forName="Child2" refType="w" fact="0.3196"/>
              <dgm:constr type="h" for="ch" forName="Child2" refType="h" fact="0.1046"/>
              <dgm:constr type="l" for="ch" forName="Child3" refType="w" fact="0.5348"/>
              <dgm:constr type="t" for="ch" forName="Child3" refType="h" fact="0.3808"/>
              <dgm:constr type="w" for="ch" forName="Child3" refType="w" fact="0.3196"/>
              <dgm:constr type="h" for="ch" forName="Child3" refType="h" fact="0.1046"/>
              <dgm:constr type="l" for="ch" forName="Child4" refType="w" fact="0.6804"/>
              <dgm:constr type="t" for="ch" forName="Child4" refType="h" fact="0.5322"/>
              <dgm:constr type="w" for="ch" forName="Child4" refType="w" fact="0.3196"/>
              <dgm:constr type="h" for="ch" forName="Child4" refType="h" fact="0.1046"/>
              <dgm:constr type="l" for="ch" forName="Child5" refType="w" fact="0.5348"/>
              <dgm:constr type="t" for="ch" forName="Child5" refType="h" fact="0.6833"/>
              <dgm:constr type="w" for="ch" forName="Child5" refType="w" fact="0.3196"/>
              <dgm:constr type="h" for="ch" forName="Child5" refType="h" fact="0.1046"/>
              <dgm:constr type="l" for="ch" forName="Child6" refType="w" fact="0.6804"/>
              <dgm:constr type="t" for="ch" forName="Child6" refType="h" fact="0.8347"/>
              <dgm:constr type="w" for="ch" forName="Child6" refType="w" fact="0.3196"/>
              <dgm:constr type="h" for="ch" forName="Child6" refType="h" fact="0.1046"/>
            </dgm:constrLst>
          </dgm:if>
          <dgm:else name="Name19">
            <dgm:alg type="composite">
              <dgm:param type="ar" val="0.4284"/>
            </dgm:alg>
            <dgm:constrLst>
              <dgm:constr type="primFontSz" for="des" forName="Child1" val="65"/>
              <dgm:constr type="primFontSz" for="des" forName="Parent1" val="65"/>
              <dgm:constr type="primFontSz" for="des" forName="Child1" refType="primFontSz" refFor="des" refForName="Parent1" op="lte"/>
              <dgm:constr type="primFontSz" for="des" forName="Child2" refType="primFontSz" refFor="des" refForName="Parent1" op="lte"/>
              <dgm:constr type="primFontSz" for="des" forName="Child3" refType="primFontSz" refFor="des" refForName="Parent1" op="lte"/>
              <dgm:constr type="primFontSz" for="des" forName="Child4" refType="primFontSz" refFor="des" refForName="Parent1" op="lte"/>
              <dgm:constr type="primFontSz" for="des" forName="Child5" refType="primFontSz" refFor="des" refForName="Parent1" op="lte"/>
              <dgm:constr type="primFontSz" for="des" forName="Child6" refType="primFontSz" refFor="des" refForName="Parent1" op="lte"/>
              <dgm:constr type="primFontSz" for="des" forName="Child7" refType="primFontSz" refFor="des" refForName="Parent1" op="lte"/>
              <dgm:constr type="primFontSz" for="des" forName="Child1" refType="primFontSz" refFor="des" refForName="Parent2" op="lte"/>
              <dgm:constr type="primFontSz" for="des" forName="Child2" refType="primFontSz" refFor="des" refForName="Parent2" op="lte"/>
              <dgm:constr type="primFontSz" for="des" forName="Child3" refType="primFontSz" refFor="des" refForName="Parent2" op="lte"/>
              <dgm:constr type="primFontSz" for="des" forName="Child4" refType="primFontSz" refFor="des" refForName="Parent2" op="lte"/>
              <dgm:constr type="primFontSz" for="des" forName="Child5" refType="primFontSz" refFor="des" refForName="Parent2" op="lte"/>
              <dgm:constr type="primFontSz" for="des" forName="Child6" refType="primFontSz" refFor="des" refForName="Parent2" op="lte"/>
              <dgm:constr type="primFontSz" for="des" forName="Child7" refType="primFontSz" refFor="des" refForName="Parent2" op="lte"/>
              <dgm:constr type="primFontSz" for="des" forName="Child1" refType="primFontSz" refFor="des" refForName="Parent3" op="lte"/>
              <dgm:constr type="primFontSz" for="des" forName="Child2" refType="primFontSz" refFor="des" refForName="Parent3" op="lte"/>
              <dgm:constr type="primFontSz" for="des" forName="Child3" refType="primFontSz" refFor="des" refForName="Parent3" op="lte"/>
              <dgm:constr type="primFontSz" for="des" forName="Child4" refType="primFontSz" refFor="des" refForName="Parent3" op="lte"/>
              <dgm:constr type="primFontSz" for="des" forName="Child5" refType="primFontSz" refFor="des" refForName="Parent3" op="lte"/>
              <dgm:constr type="primFontSz" for="des" forName="Child6" refType="primFontSz" refFor="des" refForName="Parent3" op="lte"/>
              <dgm:constr type="primFontSz" for="des" forName="Child7" refType="primFontSz" refFor="des" refForName="Parent3" op="lte"/>
              <dgm:constr type="primFontSz" for="des" forName="Child1" refType="primFontSz" refFor="des" refForName="Parent4" op="lte"/>
              <dgm:constr type="primFontSz" for="des" forName="Child2" refType="primFontSz" refFor="des" refForName="Parent4" op="lte"/>
              <dgm:constr type="primFontSz" for="des" forName="Child3" refType="primFontSz" refFor="des" refForName="Parent4" op="lte"/>
              <dgm:constr type="primFontSz" for="des" forName="Child4" refType="primFontSz" refFor="des" refForName="Parent4" op="lte"/>
              <dgm:constr type="primFontSz" for="des" forName="Child5" refType="primFontSz" refFor="des" refForName="Parent4" op="lte"/>
              <dgm:constr type="primFontSz" for="des" forName="Child6" refType="primFontSz" refFor="des" refForName="Parent4" op="lte"/>
              <dgm:constr type="primFontSz" for="des" forName="Child7" refType="primFontSz" refFor="des" refForName="Parent4" op="lte"/>
              <dgm:constr type="primFontSz" for="des" forName="Child1" refType="primFontSz" refFor="des" refForName="Parent5" op="lte"/>
              <dgm:constr type="primFontSz" for="des" forName="Child2" refType="primFontSz" refFor="des" refForName="Parent5" op="lte"/>
              <dgm:constr type="primFontSz" for="des" forName="Child3" refType="primFontSz" refFor="des" refForName="Parent5" op="lte"/>
              <dgm:constr type="primFontSz" for="des" forName="Child4" refType="primFontSz" refFor="des" refForName="Parent5" op="lte"/>
              <dgm:constr type="primFontSz" for="des" forName="Child5" refType="primFontSz" refFor="des" refForName="Parent5" op="lte"/>
              <dgm:constr type="primFontSz" for="des" forName="Child6" refType="primFontSz" refFor="des" refForName="Parent5" op="lte"/>
              <dgm:constr type="primFontSz" for="des" forName="Child7" refType="primFontSz" refFor="des" refForName="Parent5" op="lte"/>
              <dgm:constr type="primFontSz" for="des" forName="Child1" refType="primFontSz" refFor="des" refForName="Parent6" op="lte"/>
              <dgm:constr type="primFontSz" for="des" forName="Child2" refType="primFontSz" refFor="des" refForName="Parent6" op="lte"/>
              <dgm:constr type="primFontSz" for="des" forName="Child3" refType="primFontSz" refFor="des" refForName="Parent6" op="lte"/>
              <dgm:constr type="primFontSz" for="des" forName="Child4" refType="primFontSz" refFor="des" refForName="Parent6" op="lte"/>
              <dgm:constr type="primFontSz" for="des" forName="Child5" refType="primFontSz" refFor="des" refForName="Parent6" op="lte"/>
              <dgm:constr type="primFontSz" for="des" forName="Child6" refType="primFontSz" refFor="des" refForName="Parent6" op="lte"/>
              <dgm:constr type="primFontSz" for="des" forName="Child7" refType="primFontSz" refFor="des" refForName="Parent6" op="lte"/>
              <dgm:constr type="primFontSz" for="des" forName="Child1" refType="primFontSz" refFor="des" refForName="Parent7" op="lte"/>
              <dgm:constr type="primFontSz" for="des" forName="Child2" refType="primFontSz" refFor="des" refForName="Parent7" op="lte"/>
              <dgm:constr type="primFontSz" for="des" forName="Child3" refType="primFontSz" refFor="des" refForName="Parent7" op="lte"/>
              <dgm:constr type="primFontSz" for="des" forName="Child4" refType="primFontSz" refFor="des" refForName="Parent7" op="lte"/>
              <dgm:constr type="primFontSz" for="des" forName="Child5" refType="primFontSz" refFor="des" refForName="Parent7" op="lte"/>
              <dgm:constr type="primFontSz" for="des" forName="Child6" refType="primFontSz" refFor="des" refForName="Parent7" op="lte"/>
              <dgm:constr type="primFontSz" for="des" forName="Child7" refType="primFontSz" refFor="des" refForName="Parent7" op="lte"/>
              <dgm:constr type="primFontSz" for="des" forName="Parent2" refType="primFontSz" refFor="des" refForName="Parent1" op="equ"/>
              <dgm:constr type="primFontSz" for="des" forName="Parent3" refType="primFontSz" refFor="des" refForName="Parent1" op="equ"/>
              <dgm:constr type="primFontSz" for="des" forName="Parent4" refType="primFontSz" refFor="des" refForName="Parent1" op="equ"/>
              <dgm:constr type="primFontSz" for="des" forName="Parent5" refType="primFontSz" refFor="des" refForName="Parent1" op="equ"/>
              <dgm:constr type="primFontSz" for="des" forName="Parent6" refType="primFontSz" refFor="des" refForName="Parent1" op="equ"/>
              <dgm:constr type="primFontSz" for="des" forName="Parent7" refType="primFontSz" refFor="des" refForName="Parent1" op="equ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l" for="ch" forName="Accent1" refType="w" fact="0"/>
              <dgm:constr type="t" for="ch" forName="Accent1" refType="h" fact="0"/>
              <dgm:constr type="w" for="ch" forName="Accent1" refType="w" fact="0.5331"/>
              <dgm:constr type="h" for="ch" forName="Accent1" refType="h" fact="0.2284"/>
              <dgm:constr type="l" for="ch" forName="Accent2" refType="w" fact="0.1481"/>
              <dgm:constr type="t" for="ch" forName="Accent2" refType="h" fact="0.1312"/>
              <dgm:constr type="w" for="ch" forName="Accent2" refType="w" fact="0.5331"/>
              <dgm:constr type="h" for="ch" forName="Accent2" refType="h" fact="0.2284"/>
              <dgm:constr type="l" for="ch" forName="Accent3" refType="w" fact="0"/>
              <dgm:constr type="t" for="ch" forName="Accent3" refType="h" fact="0.263"/>
              <dgm:constr type="w" for="ch" forName="Accent3" refType="w" fact="0.5331"/>
              <dgm:constr type="h" for="ch" forName="Accent3" refType="h" fact="0.2284"/>
              <dgm:constr type="l" for="ch" forName="Accent4" refType="w" fact="0.1481"/>
              <dgm:constr type="t" for="ch" forName="Accent4" refType="h" fact="0.3945"/>
              <dgm:constr type="w" for="ch" forName="Accent4" refType="w" fact="0.5331"/>
              <dgm:constr type="h" for="ch" forName="Accent4" refType="h" fact="0.2284"/>
              <dgm:constr type="l" for="ch" forName="Accent5" refType="w" fact="0"/>
              <dgm:constr type="t" for="ch" forName="Accent5" refType="h" fact="0.5258"/>
              <dgm:constr type="w" for="ch" forName="Accent5" refType="w" fact="0.5331"/>
              <dgm:constr type="h" for="ch" forName="Accent5" refType="h" fact="0.2284"/>
              <dgm:constr type="l" for="ch" forName="Accent6" refType="w" fact="0.1481"/>
              <dgm:constr type="t" for="ch" forName="Accent6" refType="h" fact="0.6573"/>
              <dgm:constr type="w" for="ch" forName="Accent6" refType="w" fact="0.5331"/>
              <dgm:constr type="h" for="ch" forName="Accent6" refType="h" fact="0.2284"/>
              <dgm:constr type="l" for="ch" forName="Accent7" refType="w" fact="0.0378"/>
              <dgm:constr type="t" for="ch" forName="Accent7" refType="h" fact="0.8037"/>
              <dgm:constr type="w" for="ch" forName="Accent7" refType="w" fact="0.458"/>
              <dgm:constr type="h" for="ch" forName="Accent7" refType="h" fact="0.1963"/>
              <dgm:constr type="l" for="ch" forName="Parent1" refType="w" fact="0.1171"/>
              <dgm:constr type="t" for="ch" forName="Parent1" refType="h" fact="0.0827"/>
              <dgm:constr type="w" for="ch" forName="Parent1" refType="w" fact="0.2975"/>
              <dgm:constr type="h" for="ch" forName="Parent1" refType="h" fact="0.0637"/>
              <dgm:constr type="l" for="ch" forName="Parent2" refType="w" fact="0.2658"/>
              <dgm:constr type="t" for="ch" forName="Parent2" refType="h" fact="0.2142"/>
              <dgm:constr type="w" for="ch" forName="Parent2" refType="w" fact="0.2975"/>
              <dgm:constr type="h" for="ch" forName="Parent2" refType="h" fact="0.0637"/>
              <dgm:constr type="l" for="ch" forName="Parent3" refType="w" fact="0.1171"/>
              <dgm:constr type="t" for="ch" forName="Parent3" refType="h" fact="0.3457"/>
              <dgm:constr type="w" for="ch" forName="Parent3" refType="w" fact="0.2975"/>
              <dgm:constr type="h" for="ch" forName="Parent3" refType="h" fact="0.0637"/>
              <dgm:constr type="l" for="ch" forName="Parent4" refType="w" fact="0.2658"/>
              <dgm:constr type="t" for="ch" forName="Parent4" refType="h" fact="0.4772"/>
              <dgm:constr type="w" for="ch" forName="Parent4" refType="w" fact="0.2975"/>
              <dgm:constr type="h" for="ch" forName="Parent4" refType="h" fact="0.0637"/>
              <dgm:constr type="l" for="ch" forName="Parent5" refType="w" fact="0.1171"/>
              <dgm:constr type="t" for="ch" forName="Parent5" refType="h" fact="0.6085"/>
              <dgm:constr type="w" for="ch" forName="Parent5" refType="w" fact="0.2975"/>
              <dgm:constr type="h" for="ch" forName="Parent5" refType="h" fact="0.0637"/>
              <dgm:constr type="l" for="ch" forName="Parent6" refType="w" fact="0.2658"/>
              <dgm:constr type="t" for="ch" forName="Parent6" refType="h" fact="0.74"/>
              <dgm:constr type="w" for="ch" forName="Parent6" refType="w" fact="0.2975"/>
              <dgm:constr type="h" for="ch" forName="Parent6" refType="h" fact="0.0637"/>
              <dgm:constr type="l" for="ch" forName="Parent7" refType="w" fact="0.1171"/>
              <dgm:constr type="t" for="ch" forName="Parent7" refType="h" fact="0.8715"/>
              <dgm:constr type="w" for="ch" forName="Parent7" refType="w" fact="0.2975"/>
              <dgm:constr type="h" for="ch" forName="Parent7" refType="h" fact="0.0637"/>
              <dgm:constr type="l" for="ch" forName="Child1" refType="w" fact="0.5348"/>
              <dgm:constr type="t" for="ch" forName="Child1" refType="h" fact="0.0678"/>
              <dgm:constr type="w" for="ch" forName="Child1" refType="w" fact="0.3196"/>
              <dgm:constr type="h" for="ch" forName="Child1" refType="h" fact="0.0908"/>
              <dgm:constr type="l" for="ch" forName="Child2" refType="w" fact="0.6804"/>
              <dgm:constr type="t" for="ch" forName="Child2" refType="h" fact="0.2006"/>
              <dgm:constr type="w" for="ch" forName="Child2" refType="w" fact="0.3196"/>
              <dgm:constr type="h" for="ch" forName="Child2" refType="h" fact="0.0908"/>
              <dgm:constr type="l" for="ch" forName="Child3" refType="w" fact="0.5348"/>
              <dgm:constr type="t" for="ch" forName="Child3" refType="h" fact="0.3308"/>
              <dgm:constr type="w" for="ch" forName="Child3" refType="w" fact="0.3196"/>
              <dgm:constr type="h" for="ch" forName="Child3" refType="h" fact="0.0908"/>
              <dgm:constr type="l" for="ch" forName="Child4" refType="w" fact="0.6804"/>
              <dgm:constr type="t" for="ch" forName="Child4" refType="h" fact="0.4623"/>
              <dgm:constr type="w" for="ch" forName="Child4" refType="w" fact="0.3196"/>
              <dgm:constr type="h" for="ch" forName="Child4" refType="h" fact="0.0908"/>
              <dgm:constr type="l" for="ch" forName="Child5" refType="w" fact="0.5348"/>
              <dgm:constr type="t" for="ch" forName="Child5" refType="h" fact="0.5936"/>
              <dgm:constr type="w" for="ch" forName="Child5" refType="w" fact="0.3196"/>
              <dgm:constr type="h" for="ch" forName="Child5" refType="h" fact="0.0908"/>
              <dgm:constr type="l" for="ch" forName="Child6" refType="w" fact="0.6804"/>
              <dgm:constr type="t" for="ch" forName="Child6" refType="h" fact="0.7251"/>
              <dgm:constr type="w" for="ch" forName="Child6" refType="w" fact="0.3196"/>
              <dgm:constr type="h" for="ch" forName="Child6" refType="h" fact="0.0908"/>
              <dgm:constr type="l" for="ch" forName="Child7" refType="w" fact="0.5348"/>
              <dgm:constr type="t" for="ch" forName="Child7" refType="h" fact="0.8579"/>
              <dgm:constr type="w" for="ch" forName="Child7" refType="w" fact="0.3196"/>
              <dgm:constr type="h" for="ch" forName="Child7" refType="h" fact="0.0908"/>
            </dgm:constrLst>
          </dgm:else>
        </dgm:choose>
      </dgm:else>
    </dgm:choose>
    <dgm:forEach name="wrapper" axis="self" ptType="parTrans">
      <dgm:forEach name="accentRepeat" axis="self">
        <dgm:layoutNode name="Accent" styleLbl="node1">
          <dgm:alg type="sp"/>
          <dgm:choose name="Name20">
            <dgm:if name="Name21" func="var" arg="dir" op="equ" val="norm">
              <dgm:choose name="Name22">
                <dgm:if name="Name23" axis="precedSib" ptType="node" func="cnt" op="equ" val="0">
                  <dgm:choose name="Name24">
                    <dgm:if name="Name25" axis="followSib" ptType="node" func="cnt" op="equ" val="0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150"/>
                          <dgm:adj idx="4" val="180"/>
                          <dgm:adj idx="5" val="0.125"/>
                        </dgm:adjLst>
                      </dgm:shape>
                    </dgm:if>
                    <dgm:else name="Name26">
                      <dgm:shape xmlns:r="http://schemas.openxmlformats.org/officeDocument/2006/relationships" type="circularArrow" r:blip="">
                        <dgm:adjLst>
                          <dgm:adj idx="1" val="0.1098"/>
                          <dgm:adj idx="2" val="19.0387"/>
                          <dgm:adj idx="3" val="75"/>
                          <dgm:adj idx="4" val="180"/>
                          <dgm:adj idx="5" val="0.125"/>
                        </dgm:adjLst>
                      </dgm:shape>
                    </dgm:else>
                  </dgm:choose>
                </dgm:if>
                <dgm:else name="Name27">
                  <dgm:choose name="Name28">
                    <dgm:if name="Name29" axis="followSib" ptType="node" func="cnt" op="equ" val="0">
                      <dgm:choose name="Name30">
                        <dgm:if name="Name31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2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3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4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35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3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37"/>
                      </dgm:choose>
                    </dgm:if>
                    <dgm:else name="Name38">
                      <dgm:choose name="Name39">
                        <dgm:if name="Name40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41" axis="precedSib" ptType="node" func="cnt" op="equ" val="1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2" axis="precedSib" ptType="node" func="cnt" op="equ" val="2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3" axis="precedSib" ptType="node" func="cnt" op="equ" val="3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4" axis="precedSib" ptType="node" func="cnt" op="equ" val="4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45" axis="precedSib" ptType="node" func="cnt" op="equ" val="5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46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else name="Name47"/>
                      </dgm:choose>
                    </dgm:else>
                  </dgm:choose>
                </dgm:else>
              </dgm:choose>
            </dgm:if>
            <dgm:else name="Name48">
              <dgm:choose name="Name49">
                <dgm:if name="Name50" axis="precedSib" ptType="node" func="cnt" op="equ" val="0">
                  <dgm:choose name="Name51">
                    <dgm:if name="Name52" axis="followSib" ptType="node" func="cnt" op="equ" val="0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30"/>
                          <dgm:adj idx="4" val="0"/>
                          <dgm:adj idx="5" val="0.125"/>
                        </dgm:adjLst>
                      </dgm:shape>
                    </dgm:if>
                    <dgm:else name="Name53">
                      <dgm:shape xmlns:r="http://schemas.openxmlformats.org/officeDocument/2006/relationships" type="leftCircularArrow" r:blip="">
                        <dgm:adjLst>
                          <dgm:adj idx="1" val="0.1098"/>
                          <dgm:adj idx="2" val="19.0387"/>
                          <dgm:adj idx="3" val="105"/>
                          <dgm:adj idx="4" val="0"/>
                          <dgm:adj idx="5" val="0.125"/>
                        </dgm:adjLst>
                      </dgm:shape>
                    </dgm:else>
                  </dgm:choose>
                </dgm:if>
                <dgm:else name="Name54">
                  <dgm:choose name="Name55">
                    <dgm:if name="Name56" axis="followSib" ptType="node" func="cnt" op="equ" val="0">
                      <dgm:choose name="Name57">
                        <dgm:if name="Name58" axis="precedSib" ptType="node" func="cnt" op="equ" val="1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59" axis="precedSib" ptType="node" func="cnt" op="equ" val="2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0" axis="precedSib" ptType="node" func="cnt" op="equ" val="3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1" axis="precedSib" ptType="node" func="cnt" op="equ" val="4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if name="Name62" axis="precedSib" ptType="node" func="cnt" op="equ" val="5">
                          <dgm:shape xmlns:r="http://schemas.openxmlformats.org/officeDocument/2006/relationships" type="blockArc" r:blip="">
                            <dgm:adjLst>
                              <dgm:adj idx="1" val="-135"/>
                              <dgm:adj idx="2" val="180"/>
                              <dgm:adj idx="3" val="0.1274"/>
                            </dgm:adjLst>
                          </dgm:shape>
                        </dgm:if>
                        <dgm:if name="Name6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64"/>
                      </dgm:choose>
                    </dgm:if>
                    <dgm:else name="Name65">
                      <dgm:choose name="Name66">
                        <dgm:if name="Name67" axis="precedSib" ptType="node" func="cnt" op="equ" val="0">
                          <dgm:shape xmlns:r="http://schemas.openxmlformats.org/officeDocument/2006/relationships" type="blockArc" r:blip="">
                            <dgm:adjLst>
                              <dgm:adj idx="1" val="-133.1632"/>
                              <dgm:adj idx="2" val="65"/>
                              <dgm:adj idx="3" val="0.13"/>
                            </dgm:adjLst>
                          </dgm:shape>
                        </dgm:if>
                        <dgm:if name="Name68" axis="precedSib" ptType="node" func="cnt" op="equ" val="1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69" axis="precedSib" ptType="node" func="cnt" op="equ" val="2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0" axis="precedSib" ptType="node" func="cnt" op="equ" val="3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1" axis="precedSib" ptType="node" func="cnt" op="equ" val="4">
                          <dgm:shape xmlns:r="http://schemas.openxmlformats.org/officeDocument/2006/relationships" type="leftCircularArrow" r:blip="">
                            <dgm:adjLst>
                              <dgm:adj idx="1" val="0.1098"/>
                              <dgm:adj idx="2" val="19.0387"/>
                              <dgm:adj idx="3" val="105"/>
                              <dgm:adj idx="4" val="-45"/>
                              <dgm:adj idx="5" val="0.125"/>
                            </dgm:adjLst>
                          </dgm:shape>
                        </dgm:if>
                        <dgm:if name="Name72" axis="precedSib" ptType="node" func="cnt" op="equ" val="5">
                          <dgm:shape xmlns:r="http://schemas.openxmlformats.org/officeDocument/2006/relationships" type="circularArrow" r:blip="">
                            <dgm:adjLst>
                              <dgm:adj idx="1" val="0.1098"/>
                              <dgm:adj idx="2" val="19.0387"/>
                              <dgm:adj idx="3" val="75"/>
                              <dgm:adj idx="4" val="-135"/>
                              <dgm:adj idx="5" val="0.125"/>
                            </dgm:adjLst>
                          </dgm:shape>
                        </dgm:if>
                        <dgm:if name="Name73" axis="precedSib" ptType="node" func="cnt" op="equ" val="6">
                          <dgm:shape xmlns:r="http://schemas.openxmlformats.org/officeDocument/2006/relationships" type="blockArc" r:blip="">
                            <dgm:adjLst>
                              <dgm:adj idx="1" val="0"/>
                              <dgm:adj idx="2" val="-45"/>
                              <dgm:adj idx="3" val="0.1274"/>
                            </dgm:adjLst>
                          </dgm:shape>
                        </dgm:if>
                        <dgm:else name="Name74"/>
                      </dgm:choose>
                    </dgm:else>
                  </dgm:choose>
                </dgm:else>
              </dgm:choose>
            </dgm:else>
          </dgm:choose>
          <dgm:presOf/>
        </dgm:layoutNode>
      </dgm:forEach>
    </dgm:forEach>
    <dgm:forEach name="Name75" axis="ch" ptType="node" cnt="1">
      <dgm:layoutNode name="Accent1">
        <dgm:alg type="sp"/>
        <dgm:shape xmlns:r="http://schemas.openxmlformats.org/officeDocument/2006/relationships" r:blip="">
          <dgm:adjLst/>
        </dgm:shape>
        <dgm:presOf/>
        <dgm:constrLst/>
        <dgm:forEach name="Name76" ref="accentRepeat"/>
      </dgm:layoutNode>
      <dgm:choose name="Name77">
        <dgm:if name="Name78" axis="ch" ptType="node" func="cnt" op="gte" val="1">
          <dgm:layoutNode name="Child1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79"/>
      </dgm:choose>
      <dgm:layoutNode name="Parent1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0" axis="ch" ptType="node" st="2" cnt="1">
      <dgm:layoutNode name="Accent2">
        <dgm:alg type="sp"/>
        <dgm:shape xmlns:r="http://schemas.openxmlformats.org/officeDocument/2006/relationships" r:blip="">
          <dgm:adjLst/>
        </dgm:shape>
        <dgm:presOf/>
        <dgm:constrLst/>
        <dgm:forEach name="Name81" ref="accentRepeat"/>
      </dgm:layoutNode>
      <dgm:choose name="Name82">
        <dgm:if name="Name83" axis="ch" ptType="node" func="cnt" op="gte" val="1">
          <dgm:layoutNode name="Child2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4"/>
      </dgm:choose>
      <dgm:layoutNode name="Parent2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85" axis="ch" ptType="node" st="3" cnt="1">
      <dgm:layoutNode name="Accent3">
        <dgm:alg type="sp"/>
        <dgm:shape xmlns:r="http://schemas.openxmlformats.org/officeDocument/2006/relationships" r:blip="">
          <dgm:adjLst/>
        </dgm:shape>
        <dgm:presOf/>
        <dgm:constrLst/>
        <dgm:forEach name="Name86" ref="accentRepeat"/>
      </dgm:layoutNode>
      <dgm:choose name="Name87">
        <dgm:if name="Name88" axis="ch" ptType="node" func="cnt" op="gte" val="1">
          <dgm:layoutNode name="Child3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89"/>
      </dgm:choose>
      <dgm:layoutNode name="Parent3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91" ref="accentRepeat"/>
      </dgm:layoutNode>
      <dgm:choose name="Name92">
        <dgm:if name="Name93" axis="ch" ptType="node" func="cnt" op="gte" val="1">
          <dgm:layoutNode name="Child4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4"/>
      </dgm:choose>
      <dgm:layoutNode name="Parent4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95" axis="ch" ptType="node" st="5" cnt="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96" ref="accentRepeat"/>
      </dgm:layoutNode>
      <dgm:choose name="Name97">
        <dgm:if name="Name98" axis="ch" ptType="node" func="cnt" op="gte" val="1">
          <dgm:layoutNode name="Child5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99"/>
      </dgm:choose>
      <dgm:layoutNode name="Parent5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0" axis="ch" ptType="node" st="6" cnt="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101" ref="accentRepeat"/>
      </dgm:layoutNode>
      <dgm:choose name="Name102">
        <dgm:if name="Name103" axis="ch" ptType="node" func="cnt" op="gte" val="1">
          <dgm:layoutNode name="Child6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4"/>
      </dgm:choose>
      <dgm:layoutNode name="Parent6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  <dgm:forEach name="Name105" axis="ch" ptType="node" st="7" cnt="1"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06" ref="accentRepeat"/>
      </dgm:layoutNode>
      <dgm:choose name="Name107">
        <dgm:if name="Name108" axis="ch" ptType="node" func="cnt" op="gte" val="1">
          <dgm:layoutNode name="Child7" styleLbl="revTx">
            <dgm:varLst>
              <dgm:chMax val="0"/>
              <dgm:chPref val="0"/>
              <dgm:bulletEnabled val="1"/>
            </dgm:varLst>
            <dgm:alg type="tx">
              <dgm:param type="stBulletLvl" val="1"/>
              <dgm:param type="parTxLTRAlign" val="l"/>
              <dgm:param type="txAnchorVertCh" val="mid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lMarg" refType="primFontSz" fact="0.05"/>
              <dgm:constr type="rMarg" refType="primFontSz" fact="0.05"/>
              <dgm:constr type="tMarg" refType="primFontSz" fact="0.05"/>
              <dgm:constr type="bMarg" refType="primFontSz" fact="0.05"/>
            </dgm:constrLst>
            <dgm:ruleLst>
              <dgm:rule type="primFontSz" val="5" fact="NaN" max="NaN"/>
            </dgm:ruleLst>
          </dgm:layoutNode>
        </dgm:if>
        <dgm:else name="Name109"/>
      </dgm:choose>
      <dgm:layoutNode name="Parent7" styleLbl="revTx">
        <dgm:varLst>
          <dgm:chMax val="1"/>
          <dgm:chPref val="1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rect" r:blip="">
          <dgm:adjLst/>
        </dgm:shape>
        <dgm:presOf axis="self" ptType="node"/>
        <dgm:constrLst>
          <dgm:constr type="lMarg" refType="primFontSz" fact="0.05"/>
          <dgm:constr type="rMarg" refType="primFontSz" fact="0.05"/>
          <dgm:constr type="tMarg" refType="primFontSz" fact="0.05"/>
          <dgm:constr type="bMarg" refType="primFontSz" fact="0.0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410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5125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7410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8025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632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0260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95803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268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3129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8886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1907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D24859-6AA4-420E-89D4-217A4D84B7D2}" type="datetimeFigureOut">
              <a:rPr lang="en-GB" smtClean="0"/>
              <a:t>22/01/2021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F93224-636D-4EB5-B8CE-E704D9B96A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7199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2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3.png"/><Relationship Id="rId9" Type="http://schemas.microsoft.com/office/2007/relationships/diagramDrawing" Target="../diagrams/drawing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547" y="315437"/>
            <a:ext cx="3017101" cy="688301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6481" y="6587702"/>
            <a:ext cx="5559973" cy="16477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8869" y="6093758"/>
            <a:ext cx="1097779" cy="55692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516" y="1092745"/>
            <a:ext cx="68273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Administration/Management Pathway</a:t>
            </a:r>
          </a:p>
        </p:txBody>
      </p:sp>
      <p:graphicFrame>
        <p:nvGraphicFramePr>
          <p:cNvPr id="9" name="Diagram 8">
            <a:extLst>
              <a:ext uri="{FF2B5EF4-FFF2-40B4-BE49-F238E27FC236}">
                <a16:creationId xmlns:a16="http://schemas.microsoft.com/office/drawing/2014/main" id="{3DAE4E01-98C6-42D6-A5FC-6A312EB899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94003668"/>
              </p:ext>
            </p:extLst>
          </p:nvPr>
        </p:nvGraphicFramePr>
        <p:xfrm>
          <a:off x="-1825124" y="1576267"/>
          <a:ext cx="10492899" cy="4747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EC6754B-F7EC-40EE-A0C2-697F55E4C279}"/>
              </a:ext>
            </a:extLst>
          </p:cNvPr>
          <p:cNvSpPr txBox="1"/>
          <p:nvPr/>
        </p:nvSpPr>
        <p:spPr>
          <a:xfrm>
            <a:off x="2864770" y="6056247"/>
            <a:ext cx="51087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Please note that there is no automatic increase in banded roles upon completion of apprenticeships </a:t>
            </a:r>
          </a:p>
        </p:txBody>
      </p:sp>
    </p:spTree>
    <p:extLst>
      <p:ext uri="{BB962C8B-B14F-4D97-AF65-F5344CB8AC3E}">
        <p14:creationId xmlns:p14="http://schemas.microsoft.com/office/powerpoint/2010/main" val="36171329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367</TotalTime>
  <Words>197</Words>
  <Application>Microsoft Office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Nightingale Annie</dc:creator>
  <cp:lastModifiedBy>England Evie</cp:lastModifiedBy>
  <cp:revision>30</cp:revision>
  <dcterms:created xsi:type="dcterms:W3CDTF">2019-07-10T19:46:20Z</dcterms:created>
  <dcterms:modified xsi:type="dcterms:W3CDTF">2021-01-22T12:36:31Z</dcterms:modified>
</cp:coreProperties>
</file>