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inson Stacey" initials="RS" lastIdx="0" clrIdx="0">
    <p:extLst>
      <p:ext uri="{19B8F6BF-5375-455C-9EA6-DF929625EA0E}">
        <p15:presenceInfo xmlns:p15="http://schemas.microsoft.com/office/powerpoint/2012/main" userId="S-1-5-21-4025843604-983706789-3528300023-151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Stacey.Robinson@ghc.nhs.uk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Stacey.Robinson@ghc.nhs.uk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5B2A9E-1AB1-4949-A275-659D8C70DAD8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FF3FA691-F944-44AF-B61E-14B17BEED5B7}">
      <dgm:prSet phldrT="[Text]"/>
      <dgm:spPr/>
      <dgm:t>
        <a:bodyPr/>
        <a:lstStyle/>
        <a:p>
          <a:pPr algn="ctr"/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L3 HCA</a:t>
          </a:r>
        </a:p>
        <a:p>
          <a:pPr algn="ctr"/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18 months</a:t>
          </a:r>
        </a:p>
        <a:p>
          <a:pPr algn="ctr"/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Therapy Pathway  </a:t>
          </a:r>
        </a:p>
      </dgm:t>
    </dgm:pt>
    <dgm:pt modelId="{D81FF0DD-1D06-4FBC-8C7B-746BE823F53C}" type="parTrans" cxnId="{23FCC174-911D-43EB-BBCB-7E68FF6A0BF5}">
      <dgm:prSet/>
      <dgm:spPr/>
      <dgm:t>
        <a:bodyPr/>
        <a:lstStyle/>
        <a:p>
          <a:pPr algn="l"/>
          <a:endParaRPr lang="en-GB"/>
        </a:p>
      </dgm:t>
    </dgm:pt>
    <dgm:pt modelId="{D9757646-73A6-4A7E-B2D0-CFACE824B118}" type="sibTrans" cxnId="{23FCC174-911D-43EB-BBCB-7E68FF6A0BF5}">
      <dgm:prSet/>
      <dgm:spPr/>
      <dgm:t>
        <a:bodyPr/>
        <a:lstStyle/>
        <a:p>
          <a:pPr algn="l"/>
          <a:endParaRPr lang="en-GB"/>
        </a:p>
      </dgm:t>
    </dgm:pt>
    <dgm:pt modelId="{1488C26D-3F84-4F87-A46B-5D4D6FEDF2E5}">
      <dgm:prSet phldrT="[Text]"/>
      <dgm:spPr/>
      <dgm:t>
        <a:bodyPr/>
        <a:lstStyle/>
        <a:p>
          <a:pPr algn="ctr"/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L5 Assistant Practitioner </a:t>
          </a:r>
        </a:p>
        <a:p>
          <a:pPr algn="ctr"/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24 months </a:t>
          </a:r>
        </a:p>
      </dgm:t>
    </dgm:pt>
    <dgm:pt modelId="{D704CD23-9180-4505-9032-D2D3F70F2DD9}" type="parTrans" cxnId="{D57E4449-04EB-40C6-BCC8-69AB3E2DA32A}">
      <dgm:prSet/>
      <dgm:spPr/>
      <dgm:t>
        <a:bodyPr/>
        <a:lstStyle/>
        <a:p>
          <a:pPr algn="l"/>
          <a:endParaRPr lang="en-GB"/>
        </a:p>
      </dgm:t>
    </dgm:pt>
    <dgm:pt modelId="{843AD255-A7E5-455C-9797-A137692760B3}" type="sibTrans" cxnId="{D57E4449-04EB-40C6-BCC8-69AB3E2DA32A}">
      <dgm:prSet/>
      <dgm:spPr/>
      <dgm:t>
        <a:bodyPr/>
        <a:lstStyle/>
        <a:p>
          <a:pPr algn="l"/>
          <a:endParaRPr lang="en-GB"/>
        </a:p>
      </dgm:t>
    </dgm:pt>
    <dgm:pt modelId="{8E4B9330-D87E-45DB-A4C9-A9402958520F}">
      <dgm:prSet phldrT="[Text]"/>
      <dgm:spPr/>
      <dgm:t>
        <a:bodyPr/>
        <a:lstStyle/>
        <a:p>
          <a:pPr algn="ctr"/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L6 Physiotherapist</a:t>
          </a:r>
        </a:p>
        <a:p>
          <a:pPr algn="ctr"/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48 months </a:t>
          </a:r>
        </a:p>
      </dgm:t>
    </dgm:pt>
    <dgm:pt modelId="{5B87BDEB-1BDD-43CA-B8F5-97010C4AD244}" type="parTrans" cxnId="{F79F94CB-66D4-4D36-8F3D-82A85CAA21B6}">
      <dgm:prSet/>
      <dgm:spPr/>
      <dgm:t>
        <a:bodyPr/>
        <a:lstStyle/>
        <a:p>
          <a:pPr algn="l"/>
          <a:endParaRPr lang="en-GB"/>
        </a:p>
      </dgm:t>
    </dgm:pt>
    <dgm:pt modelId="{57FFD6D1-60EE-4B47-B64A-754934E66B9F}" type="sibTrans" cxnId="{F79F94CB-66D4-4D36-8F3D-82A85CAA21B6}">
      <dgm:prSet/>
      <dgm:spPr/>
      <dgm:t>
        <a:bodyPr/>
        <a:lstStyle/>
        <a:p>
          <a:pPr algn="l"/>
          <a:endParaRPr lang="en-GB"/>
        </a:p>
      </dgm:t>
    </dgm:pt>
    <dgm:pt modelId="{685FA424-4856-4A26-8E4C-FBB1B688EF3D}">
      <dgm:prSet phldrT="[Text]" custT="1"/>
      <dgm:spPr>
        <a:ln>
          <a:noFill/>
        </a:ln>
      </dgm:spPr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Weekly university attendance</a:t>
          </a:r>
        </a:p>
      </dgm:t>
    </dgm:pt>
    <dgm:pt modelId="{3A4D20DE-53C1-4393-A143-2EC08785C28D}" type="parTrans" cxnId="{9FDD20D2-363E-4EE7-9818-0C1E64ADD615}">
      <dgm:prSet/>
      <dgm:spPr/>
      <dgm:t>
        <a:bodyPr/>
        <a:lstStyle/>
        <a:p>
          <a:pPr algn="l"/>
          <a:endParaRPr lang="en-GB"/>
        </a:p>
      </dgm:t>
    </dgm:pt>
    <dgm:pt modelId="{2111279D-AA52-4451-A276-545AE5117C9B}" type="sibTrans" cxnId="{9FDD20D2-363E-4EE7-9818-0C1E64ADD615}">
      <dgm:prSet/>
      <dgm:spPr/>
      <dgm:t>
        <a:bodyPr/>
        <a:lstStyle/>
        <a:p>
          <a:pPr algn="l"/>
          <a:endParaRPr lang="en-GB"/>
        </a:p>
      </dgm:t>
    </dgm:pt>
    <dgm:pt modelId="{65FCF996-E405-4E9D-84C5-55880937600F}">
      <dgm:prSet phldrT="[Text]" custT="1"/>
      <dgm:spPr>
        <a:ln>
          <a:noFill/>
        </a:ln>
      </dgm:spPr>
      <dgm:t>
        <a:bodyPr/>
        <a:lstStyle/>
        <a:p>
          <a:pPr algn="l"/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Suitable for both new and existing staff </a:t>
          </a:r>
        </a:p>
      </dgm:t>
    </dgm:pt>
    <dgm:pt modelId="{BD960050-A0E3-43B5-A879-C6DF10E5D593}" type="sibTrans" cxnId="{9EF7591C-AE33-47B8-9FC6-56F477D1BFC8}">
      <dgm:prSet/>
      <dgm:spPr/>
      <dgm:t>
        <a:bodyPr/>
        <a:lstStyle/>
        <a:p>
          <a:pPr algn="l"/>
          <a:endParaRPr lang="en-GB"/>
        </a:p>
      </dgm:t>
    </dgm:pt>
    <dgm:pt modelId="{BE93DEFF-C091-4EBF-ACE9-62489914CACF}" type="parTrans" cxnId="{9EF7591C-AE33-47B8-9FC6-56F477D1BFC8}">
      <dgm:prSet/>
      <dgm:spPr/>
      <dgm:t>
        <a:bodyPr/>
        <a:lstStyle/>
        <a:p>
          <a:pPr algn="l"/>
          <a:endParaRPr lang="en-GB"/>
        </a:p>
      </dgm:t>
    </dgm:pt>
    <dgm:pt modelId="{A0E91007-5D73-4B02-BEF9-30F53093E5D5}">
      <dgm:prSet phldrT="[Text]" custT="1"/>
      <dgm:spPr>
        <a:ln>
          <a:noFill/>
        </a:ln>
      </dgm:spPr>
      <dgm:t>
        <a:bodyPr/>
        <a:lstStyle/>
        <a:p>
          <a:pPr algn="l"/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Monthly 1 day training session plus online webinars</a:t>
          </a:r>
        </a:p>
      </dgm:t>
    </dgm:pt>
    <dgm:pt modelId="{A60A8CBF-D526-4D08-B6A6-9D21F19517D3}" type="sibTrans" cxnId="{68B33155-E6CB-4A74-AC19-C551406F60DE}">
      <dgm:prSet/>
      <dgm:spPr/>
      <dgm:t>
        <a:bodyPr/>
        <a:lstStyle/>
        <a:p>
          <a:endParaRPr lang="en-GB"/>
        </a:p>
      </dgm:t>
    </dgm:pt>
    <dgm:pt modelId="{123EE2B0-D653-46CC-95B2-219083FCEE9E}" type="parTrans" cxnId="{68B33155-E6CB-4A74-AC19-C551406F60DE}">
      <dgm:prSet/>
      <dgm:spPr/>
      <dgm:t>
        <a:bodyPr/>
        <a:lstStyle/>
        <a:p>
          <a:endParaRPr lang="en-GB"/>
        </a:p>
      </dgm:t>
    </dgm:pt>
    <dgm:pt modelId="{5CEB00ED-773F-4B60-8FED-481EF1E9BAE0}">
      <dgm:prSet phldrT="[Text]" custT="1"/>
      <dgm:spPr>
        <a:ln>
          <a:noFill/>
        </a:ln>
      </dgm:spPr>
      <dgm:t>
        <a:bodyPr/>
        <a:lstStyle/>
        <a:p>
          <a:pPr algn="l"/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Entry criteria – GCSE maths and English at grace C and above or equivalent such as Level 2 Functional Skills</a:t>
          </a:r>
        </a:p>
      </dgm:t>
    </dgm:pt>
    <dgm:pt modelId="{05C1CBFB-D270-46A6-A84A-72B795D1D939}" type="sibTrans" cxnId="{419E3070-8DF3-4E38-BE98-B90FAC7A3032}">
      <dgm:prSet/>
      <dgm:spPr/>
      <dgm:t>
        <a:bodyPr/>
        <a:lstStyle/>
        <a:p>
          <a:endParaRPr lang="en-GB"/>
        </a:p>
      </dgm:t>
    </dgm:pt>
    <dgm:pt modelId="{B788E75F-B3F8-4617-BC74-966925813308}" type="parTrans" cxnId="{419E3070-8DF3-4E38-BE98-B90FAC7A3032}">
      <dgm:prSet/>
      <dgm:spPr/>
      <dgm:t>
        <a:bodyPr/>
        <a:lstStyle/>
        <a:p>
          <a:endParaRPr lang="en-GB"/>
        </a:p>
      </dgm:t>
    </dgm:pt>
    <dgm:pt modelId="{A4272F2D-1BF7-40D1-A79B-2C3E767F72B5}">
      <dgm:prSet phldrT="[Text]" custT="1"/>
      <dgm:spPr>
        <a:ln>
          <a:noFill/>
        </a:ln>
      </dgm:spPr>
      <dgm:t>
        <a:bodyPr/>
        <a:lstStyle/>
        <a:p>
          <a:pPr algn="l"/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No placement rotation required</a:t>
          </a:r>
        </a:p>
      </dgm:t>
    </dgm:pt>
    <dgm:pt modelId="{C66BAD55-32BA-4012-82E4-3462A7F79A90}" type="sibTrans" cxnId="{8368A4EF-9302-495C-8A44-648678FD4BD8}">
      <dgm:prSet/>
      <dgm:spPr/>
      <dgm:t>
        <a:bodyPr/>
        <a:lstStyle/>
        <a:p>
          <a:endParaRPr lang="en-GB"/>
        </a:p>
      </dgm:t>
    </dgm:pt>
    <dgm:pt modelId="{8CE5466B-28F2-4CAB-BDA7-6BDFD49A6545}" type="parTrans" cxnId="{8368A4EF-9302-495C-8A44-648678FD4BD8}">
      <dgm:prSet/>
      <dgm:spPr/>
      <dgm:t>
        <a:bodyPr/>
        <a:lstStyle/>
        <a:p>
          <a:endParaRPr lang="en-GB"/>
        </a:p>
      </dgm:t>
    </dgm:pt>
    <dgm:pt modelId="{AC326BA3-4A3A-46A4-A6B0-9DE80EE6F4E6}">
      <dgm:prSet phldrT="[Text]" custT="1"/>
      <dgm:spPr>
        <a:ln>
          <a:noFill/>
        </a:ln>
      </dgm:spPr>
      <dgm:t>
        <a:bodyPr/>
        <a:lstStyle/>
        <a:p>
          <a:pPr algn="l"/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Funded through GHC Levy</a:t>
          </a:r>
        </a:p>
      </dgm:t>
    </dgm:pt>
    <dgm:pt modelId="{C52A8D79-1613-49A9-A9D0-8FD525AEBD0F}" type="sibTrans" cxnId="{B7BC35E0-1C79-459B-8525-81967AA1A321}">
      <dgm:prSet/>
      <dgm:spPr/>
      <dgm:t>
        <a:bodyPr/>
        <a:lstStyle/>
        <a:p>
          <a:endParaRPr lang="en-GB"/>
        </a:p>
      </dgm:t>
    </dgm:pt>
    <dgm:pt modelId="{81E7BFB1-E0F3-4351-B765-D7286C047BEB}" type="parTrans" cxnId="{B7BC35E0-1C79-459B-8525-81967AA1A321}">
      <dgm:prSet/>
      <dgm:spPr/>
      <dgm:t>
        <a:bodyPr/>
        <a:lstStyle/>
        <a:p>
          <a:endParaRPr lang="en-GB"/>
        </a:p>
      </dgm:t>
    </dgm:pt>
    <dgm:pt modelId="{15133E80-B06B-42AF-9368-2BABCDCAE8A9}">
      <dgm:prSet phldrT="[Text]" custT="1"/>
      <dgm:spPr>
        <a:ln>
          <a:noFill/>
        </a:ln>
      </dgm:spPr>
      <dgm:t>
        <a:bodyPr/>
        <a:lstStyle/>
        <a:p>
          <a:pPr algn="l"/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Recognised qualification – L2/L3 Diploma in Therapy Support </a:t>
          </a:r>
        </a:p>
      </dgm:t>
    </dgm:pt>
    <dgm:pt modelId="{1AD34063-D6CF-4F58-A3D9-05690E0DEE9F}" type="parTrans" cxnId="{9A955C85-8EA9-482B-BCAA-75F7592781A7}">
      <dgm:prSet/>
      <dgm:spPr/>
      <dgm:t>
        <a:bodyPr/>
        <a:lstStyle/>
        <a:p>
          <a:endParaRPr lang="en-GB"/>
        </a:p>
      </dgm:t>
    </dgm:pt>
    <dgm:pt modelId="{003E491F-135B-4C15-AA84-260E7BAB89E4}" type="sibTrans" cxnId="{9A955C85-8EA9-482B-BCAA-75F7592781A7}">
      <dgm:prSet/>
      <dgm:spPr/>
      <dgm:t>
        <a:bodyPr/>
        <a:lstStyle/>
        <a:p>
          <a:endParaRPr lang="en-GB"/>
        </a:p>
      </dgm:t>
    </dgm:pt>
    <dgm:pt modelId="{13A6682D-9C65-48EA-A603-058217F83573}">
      <dgm:prSet phldrT="[Text]" custT="1"/>
      <dgm:spPr>
        <a:ln>
          <a:noFill/>
        </a:ln>
      </dgm:spPr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Plans to deliver this apprenticeship are underway, for more information contact </a:t>
          </a:r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Stacey.Robinson@ghc.nhs.uk</a:t>
          </a:r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F21ACA0C-AE94-469B-B7EC-B3964BA51B92}" type="parTrans" cxnId="{649FBBA3-83E8-4D15-A384-A6FD06032FA4}">
      <dgm:prSet/>
      <dgm:spPr/>
      <dgm:t>
        <a:bodyPr/>
        <a:lstStyle/>
        <a:p>
          <a:endParaRPr lang="en-GB"/>
        </a:p>
      </dgm:t>
    </dgm:pt>
    <dgm:pt modelId="{BC9A9C90-F85C-4F93-859F-445AA081FFD6}" type="sibTrans" cxnId="{649FBBA3-83E8-4D15-A384-A6FD06032FA4}">
      <dgm:prSet/>
      <dgm:spPr/>
      <dgm:t>
        <a:bodyPr/>
        <a:lstStyle/>
        <a:p>
          <a:endParaRPr lang="en-GB"/>
        </a:p>
      </dgm:t>
    </dgm:pt>
    <dgm:pt modelId="{F10347D5-BBD2-4006-864A-8717CD8B4C00}">
      <dgm:prSet phldrT="[Text]" custT="1"/>
      <dgm:spPr>
        <a:ln>
          <a:noFill/>
        </a:ln>
      </dgm:spPr>
      <dgm:t>
        <a:bodyPr/>
        <a:lstStyle/>
        <a:p>
          <a:pPr algn="l">
            <a:buFont typeface="Arial" panose="020B0604020202020204" pitchFamily="34" charset="0"/>
            <a:buChar char="•"/>
          </a:pP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06B175-62E0-417D-8386-8763E7424F16}" type="parTrans" cxnId="{E3B6C828-8F7C-4960-9C49-66A1A2DB346D}">
      <dgm:prSet/>
      <dgm:spPr/>
      <dgm:t>
        <a:bodyPr/>
        <a:lstStyle/>
        <a:p>
          <a:endParaRPr lang="en-GB"/>
        </a:p>
      </dgm:t>
    </dgm:pt>
    <dgm:pt modelId="{DFF8131B-7323-48A3-89DA-2A3936CB19F5}" type="sibTrans" cxnId="{E3B6C828-8F7C-4960-9C49-66A1A2DB346D}">
      <dgm:prSet/>
      <dgm:spPr/>
      <dgm:t>
        <a:bodyPr/>
        <a:lstStyle/>
        <a:p>
          <a:endParaRPr lang="en-GB"/>
        </a:p>
      </dgm:t>
    </dgm:pt>
    <dgm:pt modelId="{A6FC9100-2DAE-4F03-9A55-C94A3D7A9D11}">
      <dgm:prSet phldrT="[Text]" custT="1"/>
      <dgm:spPr>
        <a:solidFill>
          <a:schemeClr val="bg1"/>
        </a:solidFill>
        <a:ln>
          <a:noFill/>
        </a:ln>
      </dgm:spPr>
      <dgm:t>
        <a:bodyPr/>
        <a:lstStyle/>
        <a:p>
          <a:pPr algn="l">
            <a:buNone/>
          </a:pPr>
          <a:endParaRPr lang="en-GB" sz="1200" dirty="0"/>
        </a:p>
      </dgm:t>
    </dgm:pt>
    <dgm:pt modelId="{26F26D90-259B-492C-8141-2E20B0A96C3F}" type="sibTrans" cxnId="{27388330-01B7-4A6A-9058-D7BD36EDD610}">
      <dgm:prSet/>
      <dgm:spPr/>
      <dgm:t>
        <a:bodyPr/>
        <a:lstStyle/>
        <a:p>
          <a:endParaRPr lang="en-GB"/>
        </a:p>
      </dgm:t>
    </dgm:pt>
    <dgm:pt modelId="{1E331331-FC7C-422E-A3C4-459368A5BB68}" type="parTrans" cxnId="{27388330-01B7-4A6A-9058-D7BD36EDD610}">
      <dgm:prSet/>
      <dgm:spPr/>
      <dgm:t>
        <a:bodyPr/>
        <a:lstStyle/>
        <a:p>
          <a:endParaRPr lang="en-GB"/>
        </a:p>
      </dgm:t>
    </dgm:pt>
    <dgm:pt modelId="{7132BDC0-D51F-4ABE-98BA-74A67D66A8FD}">
      <dgm:prSet phldrT="[Text]" custT="1"/>
      <dgm:spPr>
        <a:solidFill>
          <a:schemeClr val="bg1"/>
        </a:solidFill>
        <a:ln>
          <a:noFill/>
        </a:ln>
      </dgm:spPr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Monthly 1 day training session plus online webinars </a:t>
          </a:r>
        </a:p>
      </dgm:t>
    </dgm:pt>
    <dgm:pt modelId="{78153FE4-8688-477C-B47A-17B6283F668F}" type="sibTrans" cxnId="{302D4F41-8DE2-4ECA-B0D8-3374FAED74EE}">
      <dgm:prSet/>
      <dgm:spPr/>
      <dgm:t>
        <a:bodyPr/>
        <a:lstStyle/>
        <a:p>
          <a:pPr algn="l"/>
          <a:endParaRPr lang="en-GB"/>
        </a:p>
      </dgm:t>
    </dgm:pt>
    <dgm:pt modelId="{A49A0CDF-46CA-4957-A0E7-0EA36F5A3932}" type="parTrans" cxnId="{302D4F41-8DE2-4ECA-B0D8-3374FAED74EE}">
      <dgm:prSet/>
      <dgm:spPr/>
      <dgm:t>
        <a:bodyPr/>
        <a:lstStyle/>
        <a:p>
          <a:pPr algn="l"/>
          <a:endParaRPr lang="en-GB"/>
        </a:p>
      </dgm:t>
    </dgm:pt>
    <dgm:pt modelId="{12494C70-7598-47A0-AC60-6E121D5895E4}">
      <dgm:prSet phldrT="[Text]" custT="1"/>
      <dgm:spPr>
        <a:solidFill>
          <a:schemeClr val="bg1"/>
        </a:solidFill>
        <a:ln>
          <a:noFill/>
        </a:ln>
      </dgm:spPr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Preferred entry criteria -  GCSE maths and English at Grace C and above or equivalent such as Level 2 Functional Skills. Care Certificate, experience working in healthcare environment. </a:t>
          </a:r>
        </a:p>
      </dgm:t>
    </dgm:pt>
    <dgm:pt modelId="{963170F0-1AD9-473C-9AD9-8DA6B15D47F1}" type="sibTrans" cxnId="{74D61FFF-C38E-4C74-A095-9B3A23D9EB12}">
      <dgm:prSet/>
      <dgm:spPr/>
      <dgm:t>
        <a:bodyPr/>
        <a:lstStyle/>
        <a:p>
          <a:endParaRPr lang="en-GB"/>
        </a:p>
      </dgm:t>
    </dgm:pt>
    <dgm:pt modelId="{7A914069-2C0C-4B23-8A22-764335C92FF9}" type="parTrans" cxnId="{74D61FFF-C38E-4C74-A095-9B3A23D9EB12}">
      <dgm:prSet/>
      <dgm:spPr/>
      <dgm:t>
        <a:bodyPr/>
        <a:lstStyle/>
        <a:p>
          <a:endParaRPr lang="en-GB"/>
        </a:p>
      </dgm:t>
    </dgm:pt>
    <dgm:pt modelId="{C1703124-D50E-4640-A2C4-EB560414D604}">
      <dgm:prSet phldrT="[Text]" custT="1"/>
      <dgm:spPr>
        <a:solidFill>
          <a:schemeClr val="bg1"/>
        </a:solidFill>
        <a:ln>
          <a:noFill/>
        </a:ln>
      </dgm:spPr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Funded through GHC Apprenticeship Levy</a:t>
          </a:r>
        </a:p>
      </dgm:t>
    </dgm:pt>
    <dgm:pt modelId="{A409F6DD-7938-4E03-84A7-5298DCF094B6}" type="sibTrans" cxnId="{9F485D63-1AA5-4F21-97B3-931C22A97CA0}">
      <dgm:prSet/>
      <dgm:spPr/>
      <dgm:t>
        <a:bodyPr/>
        <a:lstStyle/>
        <a:p>
          <a:endParaRPr lang="en-GB"/>
        </a:p>
      </dgm:t>
    </dgm:pt>
    <dgm:pt modelId="{14C75DBC-1A99-4D31-874F-4FED66623826}" type="parTrans" cxnId="{9F485D63-1AA5-4F21-97B3-931C22A97CA0}">
      <dgm:prSet/>
      <dgm:spPr/>
      <dgm:t>
        <a:bodyPr/>
        <a:lstStyle/>
        <a:p>
          <a:endParaRPr lang="en-GB"/>
        </a:p>
      </dgm:t>
    </dgm:pt>
    <dgm:pt modelId="{8DA37A8F-4C0F-4B85-95CC-16B64956EE36}">
      <dgm:prSet phldrT="[Text]" custT="1"/>
      <dgm:spPr>
        <a:solidFill>
          <a:schemeClr val="bg1"/>
        </a:solidFill>
        <a:ln>
          <a:noFill/>
        </a:ln>
      </dgm:spPr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Contact the Apprenticeship to discuss application or recruitment</a:t>
          </a:r>
        </a:p>
      </dgm:t>
    </dgm:pt>
    <dgm:pt modelId="{2468C4FC-C98A-432A-9B71-AC9E2E9302DD}" type="sibTrans" cxnId="{26C8FE98-67EF-4C5B-AF36-A54EE079FB50}">
      <dgm:prSet/>
      <dgm:spPr/>
      <dgm:t>
        <a:bodyPr/>
        <a:lstStyle/>
        <a:p>
          <a:endParaRPr lang="en-GB"/>
        </a:p>
      </dgm:t>
    </dgm:pt>
    <dgm:pt modelId="{523CB1DA-8A22-4EE1-8FFC-517E5B34981F}" type="parTrans" cxnId="{26C8FE98-67EF-4C5B-AF36-A54EE079FB50}">
      <dgm:prSet/>
      <dgm:spPr/>
      <dgm:t>
        <a:bodyPr/>
        <a:lstStyle/>
        <a:p>
          <a:endParaRPr lang="en-GB"/>
        </a:p>
      </dgm:t>
    </dgm:pt>
    <dgm:pt modelId="{2169B46B-76C2-4332-B780-BE74ABCCCDCF}">
      <dgm:prSet phldrT="[Text]"/>
      <dgm:spPr>
        <a:solidFill>
          <a:schemeClr val="bg1"/>
        </a:solidFill>
        <a:ln>
          <a:noFill/>
        </a:ln>
      </dgm:spPr>
      <dgm:t>
        <a:bodyPr/>
        <a:lstStyle/>
        <a:p>
          <a:pPr algn="l">
            <a:buNone/>
          </a:pPr>
          <a:endParaRPr lang="en-GB" sz="800" dirty="0"/>
        </a:p>
      </dgm:t>
    </dgm:pt>
    <dgm:pt modelId="{71BA5153-A902-4301-A704-967BFEBF378D}" type="sibTrans" cxnId="{BCAB9AA0-F796-443C-8D40-2FB59ACBFE88}">
      <dgm:prSet/>
      <dgm:spPr/>
      <dgm:t>
        <a:bodyPr/>
        <a:lstStyle/>
        <a:p>
          <a:endParaRPr lang="en-GB"/>
        </a:p>
      </dgm:t>
    </dgm:pt>
    <dgm:pt modelId="{83B1F505-0F46-4C0D-A043-3CF3D547B325}" type="parTrans" cxnId="{BCAB9AA0-F796-443C-8D40-2FB59ACBFE88}">
      <dgm:prSet/>
      <dgm:spPr/>
      <dgm:t>
        <a:bodyPr/>
        <a:lstStyle/>
        <a:p>
          <a:endParaRPr lang="en-GB"/>
        </a:p>
      </dgm:t>
    </dgm:pt>
    <dgm:pt modelId="{8991786A-41F2-407F-8933-CC8A7794F221}">
      <dgm:prSet phldrT="[Text]" custT="1"/>
      <dgm:spPr>
        <a:solidFill>
          <a:schemeClr val="bg1"/>
        </a:solidFill>
        <a:ln>
          <a:noFill/>
        </a:ln>
      </dgm:spPr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No placement rotation required</a:t>
          </a:r>
        </a:p>
      </dgm:t>
    </dgm:pt>
    <dgm:pt modelId="{AEC6C106-0125-482F-A926-48DFEA4690A2}" type="parTrans" cxnId="{4D85BA3F-0C21-4837-AFE7-ED7FCCAF0FA3}">
      <dgm:prSet/>
      <dgm:spPr/>
      <dgm:t>
        <a:bodyPr/>
        <a:lstStyle/>
        <a:p>
          <a:endParaRPr lang="en-GB"/>
        </a:p>
      </dgm:t>
    </dgm:pt>
    <dgm:pt modelId="{5A944337-D2CB-48B6-8265-880AE931185C}" type="sibTrans" cxnId="{4D85BA3F-0C21-4837-AFE7-ED7FCCAF0FA3}">
      <dgm:prSet/>
      <dgm:spPr/>
      <dgm:t>
        <a:bodyPr/>
        <a:lstStyle/>
        <a:p>
          <a:endParaRPr lang="en-GB"/>
        </a:p>
      </dgm:t>
    </dgm:pt>
    <dgm:pt modelId="{89AB14F8-4BDE-4926-9500-833D2F07D9B5}">
      <dgm:prSet phldrT="[Text]" custT="1"/>
      <dgm:spPr>
        <a:ln>
          <a:noFill/>
        </a:ln>
      </dgm:spPr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Entry criteria – GCSE maths and English grade C and above (or Level 2 Functional Skills), 2 x A Levels including one science or equivalent access qualification.   </a:t>
          </a:r>
        </a:p>
      </dgm:t>
    </dgm:pt>
    <dgm:pt modelId="{BD86E56A-D82D-4262-B1AD-F7ADAE856EF5}" type="parTrans" cxnId="{6D18E673-A5A0-4E52-A6A6-9D9AB79CA543}">
      <dgm:prSet/>
      <dgm:spPr/>
      <dgm:t>
        <a:bodyPr/>
        <a:lstStyle/>
        <a:p>
          <a:endParaRPr lang="en-GB"/>
        </a:p>
      </dgm:t>
    </dgm:pt>
    <dgm:pt modelId="{A4298DEF-6D1B-4591-A10C-8F0CEC9610CE}" type="sibTrans" cxnId="{6D18E673-A5A0-4E52-A6A6-9D9AB79CA543}">
      <dgm:prSet/>
      <dgm:spPr/>
      <dgm:t>
        <a:bodyPr/>
        <a:lstStyle/>
        <a:p>
          <a:endParaRPr lang="en-GB"/>
        </a:p>
      </dgm:t>
    </dgm:pt>
    <dgm:pt modelId="{A8511696-D023-4535-9FCD-79997E3056EF}">
      <dgm:prSet phldrT="[Text]" custT="1"/>
      <dgm:spPr>
        <a:ln>
          <a:noFill/>
        </a:ln>
      </dgm:spPr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Placement rotation required</a:t>
          </a:r>
        </a:p>
      </dgm:t>
    </dgm:pt>
    <dgm:pt modelId="{27E09591-463F-4347-971D-8C5DD1DC7343}" type="parTrans" cxnId="{2D00E991-50EA-4AFB-9C7D-A7CA37A9C61A}">
      <dgm:prSet/>
      <dgm:spPr/>
      <dgm:t>
        <a:bodyPr/>
        <a:lstStyle/>
        <a:p>
          <a:endParaRPr lang="en-GB"/>
        </a:p>
      </dgm:t>
    </dgm:pt>
    <dgm:pt modelId="{18E2B385-6957-4AF6-A8A0-6727F7ABC88C}" type="sibTrans" cxnId="{2D00E991-50EA-4AFB-9C7D-A7CA37A9C61A}">
      <dgm:prSet/>
      <dgm:spPr/>
      <dgm:t>
        <a:bodyPr/>
        <a:lstStyle/>
        <a:p>
          <a:endParaRPr lang="en-GB"/>
        </a:p>
      </dgm:t>
    </dgm:pt>
    <dgm:pt modelId="{7DE3889B-FBBD-400E-BD78-174464AC4FE3}">
      <dgm:prSet phldrT="[Text]" custT="1"/>
      <dgm:spPr>
        <a:solidFill>
          <a:schemeClr val="bg1"/>
        </a:solidFill>
        <a:ln>
          <a:noFill/>
        </a:ln>
      </dgm:spPr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Recognised qualification – Level 5 Diploma for Assistant Practitioners</a:t>
          </a:r>
        </a:p>
      </dgm:t>
    </dgm:pt>
    <dgm:pt modelId="{B12BAED6-2469-47C2-97D7-D6A63E65BD26}" type="parTrans" cxnId="{70260728-72AD-4C91-94BD-AE9C7D7A4FC0}">
      <dgm:prSet/>
      <dgm:spPr/>
      <dgm:t>
        <a:bodyPr/>
        <a:lstStyle/>
        <a:p>
          <a:endParaRPr lang="en-GB"/>
        </a:p>
      </dgm:t>
    </dgm:pt>
    <dgm:pt modelId="{86E5C947-B51F-4223-84C1-5D538D1111A8}" type="sibTrans" cxnId="{70260728-72AD-4C91-94BD-AE9C7D7A4FC0}">
      <dgm:prSet/>
      <dgm:spPr/>
      <dgm:t>
        <a:bodyPr/>
        <a:lstStyle/>
        <a:p>
          <a:endParaRPr lang="en-GB"/>
        </a:p>
      </dgm:t>
    </dgm:pt>
    <dgm:pt modelId="{2C6B6CEA-0B8F-4AAE-9EA9-09449425EB42}" type="pres">
      <dgm:prSet presAssocID="{5C5B2A9E-1AB1-4949-A275-659D8C70DAD8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E67650A9-6469-414C-8B13-D052FC58CB6C}" type="pres">
      <dgm:prSet presAssocID="{FF3FA691-F944-44AF-B61E-14B17BEED5B7}" presName="Accent1" presStyleCnt="0"/>
      <dgm:spPr/>
    </dgm:pt>
    <dgm:pt modelId="{4971D8EE-6B45-41EE-B106-43B7F9C1EB33}" type="pres">
      <dgm:prSet presAssocID="{FF3FA691-F944-44AF-B61E-14B17BEED5B7}" presName="Accent" presStyleLbl="node1" presStyleIdx="0" presStyleCnt="3"/>
      <dgm:spPr>
        <a:solidFill>
          <a:schemeClr val="accent6">
            <a:lumMod val="40000"/>
            <a:lumOff val="60000"/>
          </a:schemeClr>
        </a:solidFill>
      </dgm:spPr>
    </dgm:pt>
    <dgm:pt modelId="{90A72B37-97CA-4F83-A3FE-2FCB0F0DF551}" type="pres">
      <dgm:prSet presAssocID="{FF3FA691-F944-44AF-B61E-14B17BEED5B7}" presName="Child1" presStyleLbl="revTx" presStyleIdx="0" presStyleCnt="6" custScaleX="342113" custScaleY="144475" custLinFactX="34450" custLinFactNeighborX="100000" custLinFactNeighborY="-42535">
        <dgm:presLayoutVars>
          <dgm:chMax val="0"/>
          <dgm:chPref val="0"/>
          <dgm:bulletEnabled val="1"/>
        </dgm:presLayoutVars>
      </dgm:prSet>
      <dgm:spPr/>
    </dgm:pt>
    <dgm:pt modelId="{398B387E-8C61-47B5-A4B5-D2A6F4AE0D9E}" type="pres">
      <dgm:prSet presAssocID="{FF3FA691-F944-44AF-B61E-14B17BEED5B7}" presName="Parent1" presStyleLbl="revTx" presStyleIdx="1" presStyleCnt="6" custLinFactNeighborX="741" custLinFactNeighborY="-19306">
        <dgm:presLayoutVars>
          <dgm:chMax val="1"/>
          <dgm:chPref val="1"/>
          <dgm:bulletEnabled val="1"/>
        </dgm:presLayoutVars>
      </dgm:prSet>
      <dgm:spPr/>
    </dgm:pt>
    <dgm:pt modelId="{7420A768-7C7C-4974-BBD8-356030538BA0}" type="pres">
      <dgm:prSet presAssocID="{1488C26D-3F84-4F87-A46B-5D4D6FEDF2E5}" presName="Accent2" presStyleCnt="0"/>
      <dgm:spPr/>
    </dgm:pt>
    <dgm:pt modelId="{0EC05EB4-3B37-43DE-9EF5-F6763220FAFE}" type="pres">
      <dgm:prSet presAssocID="{1488C26D-3F84-4F87-A46B-5D4D6FEDF2E5}" presName="Accent" presStyleLbl="node1" presStyleIdx="1" presStyleCnt="3"/>
      <dgm:spPr>
        <a:solidFill>
          <a:schemeClr val="accent6">
            <a:lumMod val="60000"/>
            <a:lumOff val="40000"/>
          </a:schemeClr>
        </a:solidFill>
      </dgm:spPr>
    </dgm:pt>
    <dgm:pt modelId="{2B56D5A1-0A63-47DE-A54B-79D42ED595D2}" type="pres">
      <dgm:prSet presAssocID="{1488C26D-3F84-4F87-A46B-5D4D6FEDF2E5}" presName="Child2" presStyleLbl="revTx" presStyleIdx="2" presStyleCnt="6" custScaleX="342738" custScaleY="182344" custLinFactX="81488" custLinFactNeighborX="100000" custLinFactNeighborY="-14350">
        <dgm:presLayoutVars>
          <dgm:chMax val="0"/>
          <dgm:chPref val="0"/>
          <dgm:bulletEnabled val="1"/>
        </dgm:presLayoutVars>
      </dgm:prSet>
      <dgm:spPr/>
    </dgm:pt>
    <dgm:pt modelId="{EA06D1E7-4E61-4308-ACD5-40ED2C407AA9}" type="pres">
      <dgm:prSet presAssocID="{1488C26D-3F84-4F87-A46B-5D4D6FEDF2E5}" presName="Parent2" presStyleLbl="revTx" presStyleIdx="3" presStyleCnt="6" custScaleX="125999" custLinFactNeighborX="5940" custLinFactNeighborY="6046">
        <dgm:presLayoutVars>
          <dgm:chMax val="1"/>
          <dgm:chPref val="1"/>
          <dgm:bulletEnabled val="1"/>
        </dgm:presLayoutVars>
      </dgm:prSet>
      <dgm:spPr/>
    </dgm:pt>
    <dgm:pt modelId="{741E869E-DAE2-4174-9112-CCF84627F6A6}" type="pres">
      <dgm:prSet presAssocID="{8E4B9330-D87E-45DB-A4C9-A9402958520F}" presName="Accent3" presStyleCnt="0"/>
      <dgm:spPr/>
    </dgm:pt>
    <dgm:pt modelId="{9E2ABE32-9F08-4ECB-8F56-AB86BA9DE8D6}" type="pres">
      <dgm:prSet presAssocID="{8E4B9330-D87E-45DB-A4C9-A9402958520F}" presName="Accent" presStyleLbl="node1" presStyleIdx="2" presStyleCnt="3"/>
      <dgm:spPr>
        <a:solidFill>
          <a:schemeClr val="accent6">
            <a:lumMod val="75000"/>
          </a:schemeClr>
        </a:solidFill>
      </dgm:spPr>
    </dgm:pt>
    <dgm:pt modelId="{2845C683-3D9C-4F44-B02D-1FC8C0BC577B}" type="pres">
      <dgm:prSet presAssocID="{8E4B9330-D87E-45DB-A4C9-A9402958520F}" presName="Child3" presStyleLbl="revTx" presStyleIdx="4" presStyleCnt="6" custScaleX="344208" custScaleY="158696" custLinFactX="35567" custLinFactNeighborX="100000" custLinFactNeighborY="18520">
        <dgm:presLayoutVars>
          <dgm:chMax val="0"/>
          <dgm:chPref val="0"/>
          <dgm:bulletEnabled val="1"/>
        </dgm:presLayoutVars>
      </dgm:prSet>
      <dgm:spPr/>
    </dgm:pt>
    <dgm:pt modelId="{34F98029-A827-4047-A309-CEC48F44155D}" type="pres">
      <dgm:prSet presAssocID="{8E4B9330-D87E-45DB-A4C9-A9402958520F}" presName="Parent3" presStyleLbl="revTx" presStyleIdx="5" presStyleCnt="6">
        <dgm:presLayoutVars>
          <dgm:chMax val="1"/>
          <dgm:chPref val="1"/>
          <dgm:bulletEnabled val="1"/>
        </dgm:presLayoutVars>
      </dgm:prSet>
      <dgm:spPr/>
    </dgm:pt>
  </dgm:ptLst>
  <dgm:cxnLst>
    <dgm:cxn modelId="{E390E912-64D7-44B7-84A7-2D4A1CB23473}" type="presOf" srcId="{F10347D5-BBD2-4006-864A-8717CD8B4C00}" destId="{2845C683-3D9C-4F44-B02D-1FC8C0BC577B}" srcOrd="0" destOrd="4" presId="urn:microsoft.com/office/officeart/2009/layout/CircleArrowProcess"/>
    <dgm:cxn modelId="{DDC52E17-717B-4DF2-AAA9-312CDF7FBB2E}" type="presOf" srcId="{12494C70-7598-47A0-AC60-6E121D5895E4}" destId="{2B56D5A1-0A63-47DE-A54B-79D42ED595D2}" srcOrd="0" destOrd="2" presId="urn:microsoft.com/office/officeart/2009/layout/CircleArrowProcess"/>
    <dgm:cxn modelId="{9EF7591C-AE33-47B8-9FC6-56F477D1BFC8}" srcId="{FF3FA691-F944-44AF-B61E-14B17BEED5B7}" destId="{65FCF996-E405-4E9D-84C5-55880937600F}" srcOrd="0" destOrd="0" parTransId="{BE93DEFF-C091-4EBF-ACE9-62489914CACF}" sibTransId="{BD960050-A0E3-43B5-A879-C6DF10E5D593}"/>
    <dgm:cxn modelId="{70260728-72AD-4C91-94BD-AE9C7D7A4FC0}" srcId="{1488C26D-3F84-4F87-A46B-5D4D6FEDF2E5}" destId="{7DE3889B-FBBD-400E-BD78-174464AC4FE3}" srcOrd="5" destOrd="0" parTransId="{B12BAED6-2469-47C2-97D7-D6A63E65BD26}" sibTransId="{86E5C947-B51F-4223-84C1-5D538D1111A8}"/>
    <dgm:cxn modelId="{E3B6C828-8F7C-4960-9C49-66A1A2DB346D}" srcId="{8E4B9330-D87E-45DB-A4C9-A9402958520F}" destId="{F10347D5-BBD2-4006-864A-8717CD8B4C00}" srcOrd="4" destOrd="0" parTransId="{4E06B175-62E0-417D-8386-8763E7424F16}" sibTransId="{DFF8131B-7323-48A3-89DA-2A3936CB19F5}"/>
    <dgm:cxn modelId="{A9A9DE2E-F5C8-41F9-9222-46FA98D3FC32}" type="presOf" srcId="{89AB14F8-4BDE-4926-9500-833D2F07D9B5}" destId="{2845C683-3D9C-4F44-B02D-1FC8C0BC577B}" srcOrd="0" destOrd="1" presId="urn:microsoft.com/office/officeart/2009/layout/CircleArrowProcess"/>
    <dgm:cxn modelId="{27388330-01B7-4A6A-9058-D7BD36EDD610}" srcId="{1488C26D-3F84-4F87-A46B-5D4D6FEDF2E5}" destId="{A6FC9100-2DAE-4F03-9A55-C94A3D7A9D11}" srcOrd="0" destOrd="0" parTransId="{1E331331-FC7C-422E-A3C4-459368A5BB68}" sibTransId="{26F26D90-259B-492C-8141-2E20B0A96C3F}"/>
    <dgm:cxn modelId="{4034BE35-266C-4A5C-B4F8-9A3A2DC25261}" type="presOf" srcId="{A0E91007-5D73-4B02-BEF9-30F53093E5D5}" destId="{90A72B37-97CA-4F83-A3FE-2FCB0F0DF551}" srcOrd="0" destOrd="1" presId="urn:microsoft.com/office/officeart/2009/layout/CircleArrowProcess"/>
    <dgm:cxn modelId="{F36F8536-D077-45FF-BBD1-B960B4616DAC}" type="presOf" srcId="{5CEB00ED-773F-4B60-8FED-481EF1E9BAE0}" destId="{90A72B37-97CA-4F83-A3FE-2FCB0F0DF551}" srcOrd="0" destOrd="2" presId="urn:microsoft.com/office/officeart/2009/layout/CircleArrowProcess"/>
    <dgm:cxn modelId="{0C95F33D-126B-426B-9524-A469D11A8EE1}" type="presOf" srcId="{A8511696-D023-4535-9FCD-79997E3056EF}" destId="{2845C683-3D9C-4F44-B02D-1FC8C0BC577B}" srcOrd="0" destOrd="2" presId="urn:microsoft.com/office/officeart/2009/layout/CircleArrowProcess"/>
    <dgm:cxn modelId="{9C32763E-FC7D-4B7A-B4AC-42AA96519F46}" type="presOf" srcId="{A6FC9100-2DAE-4F03-9A55-C94A3D7A9D11}" destId="{2B56D5A1-0A63-47DE-A54B-79D42ED595D2}" srcOrd="0" destOrd="0" presId="urn:microsoft.com/office/officeart/2009/layout/CircleArrowProcess"/>
    <dgm:cxn modelId="{4D85BA3F-0C21-4837-AFE7-ED7FCCAF0FA3}" srcId="{1488C26D-3F84-4F87-A46B-5D4D6FEDF2E5}" destId="{8991786A-41F2-407F-8933-CC8A7794F221}" srcOrd="3" destOrd="0" parTransId="{AEC6C106-0125-482F-A926-48DFEA4690A2}" sibTransId="{5A944337-D2CB-48B6-8265-880AE931185C}"/>
    <dgm:cxn modelId="{5D75A35D-FAF3-4BC4-B1AB-ABA11CA89C33}" type="presOf" srcId="{A4272F2D-1BF7-40D1-A79B-2C3E767F72B5}" destId="{90A72B37-97CA-4F83-A3FE-2FCB0F0DF551}" srcOrd="0" destOrd="3" presId="urn:microsoft.com/office/officeart/2009/layout/CircleArrowProcess"/>
    <dgm:cxn modelId="{2628B95F-1431-40AF-A7BA-9E7013D52DEF}" type="presOf" srcId="{15133E80-B06B-42AF-9368-2BABCDCAE8A9}" destId="{90A72B37-97CA-4F83-A3FE-2FCB0F0DF551}" srcOrd="0" destOrd="5" presId="urn:microsoft.com/office/officeart/2009/layout/CircleArrowProcess"/>
    <dgm:cxn modelId="{302D4F41-8DE2-4ECA-B0D8-3374FAED74EE}" srcId="{1488C26D-3F84-4F87-A46B-5D4D6FEDF2E5}" destId="{7132BDC0-D51F-4ABE-98BA-74A67D66A8FD}" srcOrd="1" destOrd="0" parTransId="{A49A0CDF-46CA-4957-A0E7-0EA36F5A3932}" sibTransId="{78153FE4-8688-477C-B47A-17B6283F668F}"/>
    <dgm:cxn modelId="{9F485D63-1AA5-4F21-97B3-931C22A97CA0}" srcId="{1488C26D-3F84-4F87-A46B-5D4D6FEDF2E5}" destId="{C1703124-D50E-4640-A2C4-EB560414D604}" srcOrd="4" destOrd="0" parTransId="{14C75DBC-1A99-4D31-874F-4FED66623826}" sibTransId="{A409F6DD-7938-4E03-84A7-5298DCF094B6}"/>
    <dgm:cxn modelId="{D57E4449-04EB-40C6-BCC8-69AB3E2DA32A}" srcId="{5C5B2A9E-1AB1-4949-A275-659D8C70DAD8}" destId="{1488C26D-3F84-4F87-A46B-5D4D6FEDF2E5}" srcOrd="1" destOrd="0" parTransId="{D704CD23-9180-4505-9032-D2D3F70F2DD9}" sibTransId="{843AD255-A7E5-455C-9797-A137692760B3}"/>
    <dgm:cxn modelId="{419E3070-8DF3-4E38-BE98-B90FAC7A3032}" srcId="{FF3FA691-F944-44AF-B61E-14B17BEED5B7}" destId="{5CEB00ED-773F-4B60-8FED-481EF1E9BAE0}" srcOrd="2" destOrd="0" parTransId="{B788E75F-B3F8-4617-BC74-966925813308}" sibTransId="{05C1CBFB-D270-46A6-A84A-72B795D1D939}"/>
    <dgm:cxn modelId="{6D18E673-A5A0-4E52-A6A6-9D9AB79CA543}" srcId="{8E4B9330-D87E-45DB-A4C9-A9402958520F}" destId="{89AB14F8-4BDE-4926-9500-833D2F07D9B5}" srcOrd="1" destOrd="0" parTransId="{BD86E56A-D82D-4262-B1AD-F7ADAE856EF5}" sibTransId="{A4298DEF-6D1B-4591-A10C-8F0CEC9610CE}"/>
    <dgm:cxn modelId="{23FCC174-911D-43EB-BBCB-7E68FF6A0BF5}" srcId="{5C5B2A9E-1AB1-4949-A275-659D8C70DAD8}" destId="{FF3FA691-F944-44AF-B61E-14B17BEED5B7}" srcOrd="0" destOrd="0" parTransId="{D81FF0DD-1D06-4FBC-8C7B-746BE823F53C}" sibTransId="{D9757646-73A6-4A7E-B2D0-CFACE824B118}"/>
    <dgm:cxn modelId="{68B33155-E6CB-4A74-AC19-C551406F60DE}" srcId="{FF3FA691-F944-44AF-B61E-14B17BEED5B7}" destId="{A0E91007-5D73-4B02-BEF9-30F53093E5D5}" srcOrd="1" destOrd="0" parTransId="{123EE2B0-D653-46CC-95B2-219083FCEE9E}" sibTransId="{A60A8CBF-D526-4D08-B6A6-9D21F19517D3}"/>
    <dgm:cxn modelId="{9A955C85-8EA9-482B-BCAA-75F7592781A7}" srcId="{FF3FA691-F944-44AF-B61E-14B17BEED5B7}" destId="{15133E80-B06B-42AF-9368-2BABCDCAE8A9}" srcOrd="5" destOrd="0" parTransId="{1AD34063-D6CF-4F58-A3D9-05690E0DEE9F}" sibTransId="{003E491F-135B-4C15-AA84-260E7BAB89E4}"/>
    <dgm:cxn modelId="{24B2E68A-09B5-489C-BD5F-890BF569F436}" type="presOf" srcId="{65FCF996-E405-4E9D-84C5-55880937600F}" destId="{90A72B37-97CA-4F83-A3FE-2FCB0F0DF551}" srcOrd="0" destOrd="0" presId="urn:microsoft.com/office/officeart/2009/layout/CircleArrowProcess"/>
    <dgm:cxn modelId="{2D00E991-50EA-4AFB-9C7D-A7CA37A9C61A}" srcId="{8E4B9330-D87E-45DB-A4C9-A9402958520F}" destId="{A8511696-D023-4535-9FCD-79997E3056EF}" srcOrd="2" destOrd="0" parTransId="{27E09591-463F-4347-971D-8C5DD1DC7343}" sibTransId="{18E2B385-6957-4AF6-A8A0-6727F7ABC88C}"/>
    <dgm:cxn modelId="{26C8FE98-67EF-4C5B-AF36-A54EE079FB50}" srcId="{1488C26D-3F84-4F87-A46B-5D4D6FEDF2E5}" destId="{8DA37A8F-4C0F-4B85-95CC-16B64956EE36}" srcOrd="6" destOrd="0" parTransId="{523CB1DA-8A22-4EE1-8FFC-517E5B34981F}" sibTransId="{2468C4FC-C98A-432A-9B71-AC9E2E9302DD}"/>
    <dgm:cxn modelId="{BCAB9AA0-F796-443C-8D40-2FB59ACBFE88}" srcId="{1488C26D-3F84-4F87-A46B-5D4D6FEDF2E5}" destId="{2169B46B-76C2-4332-B780-BE74ABCCCDCF}" srcOrd="7" destOrd="0" parTransId="{83B1F505-0F46-4C0D-A043-3CF3D547B325}" sibTransId="{71BA5153-A902-4301-A704-967BFEBF378D}"/>
    <dgm:cxn modelId="{649FBBA3-83E8-4D15-A384-A6FD06032FA4}" srcId="{8E4B9330-D87E-45DB-A4C9-A9402958520F}" destId="{13A6682D-9C65-48EA-A603-058217F83573}" srcOrd="3" destOrd="0" parTransId="{F21ACA0C-AE94-469B-B7EC-B3964BA51B92}" sibTransId="{BC9A9C90-F85C-4F93-859F-445AA081FFD6}"/>
    <dgm:cxn modelId="{E638A8A5-8B5E-4C5A-A663-B1B86F0505F1}" type="presOf" srcId="{1488C26D-3F84-4F87-A46B-5D4D6FEDF2E5}" destId="{EA06D1E7-4E61-4308-ACD5-40ED2C407AA9}" srcOrd="0" destOrd="0" presId="urn:microsoft.com/office/officeart/2009/layout/CircleArrowProcess"/>
    <dgm:cxn modelId="{3F396DA9-7232-4D39-A549-72A110F89B13}" type="presOf" srcId="{2169B46B-76C2-4332-B780-BE74ABCCCDCF}" destId="{2B56D5A1-0A63-47DE-A54B-79D42ED595D2}" srcOrd="0" destOrd="7" presId="urn:microsoft.com/office/officeart/2009/layout/CircleArrowProcess"/>
    <dgm:cxn modelId="{0597AAAB-F3CA-4741-8DD7-4F3CB05C37E9}" type="presOf" srcId="{7DE3889B-FBBD-400E-BD78-174464AC4FE3}" destId="{2B56D5A1-0A63-47DE-A54B-79D42ED595D2}" srcOrd="0" destOrd="5" presId="urn:microsoft.com/office/officeart/2009/layout/CircleArrowProcess"/>
    <dgm:cxn modelId="{4227C7AC-7535-42E6-9960-8B2749FD9CA6}" type="presOf" srcId="{685FA424-4856-4A26-8E4C-FBB1B688EF3D}" destId="{2845C683-3D9C-4F44-B02D-1FC8C0BC577B}" srcOrd="0" destOrd="0" presId="urn:microsoft.com/office/officeart/2009/layout/CircleArrowProcess"/>
    <dgm:cxn modelId="{30DDD3AE-101F-4600-8BE7-95A5633E3408}" type="presOf" srcId="{8E4B9330-D87E-45DB-A4C9-A9402958520F}" destId="{34F98029-A827-4047-A309-CEC48F44155D}" srcOrd="0" destOrd="0" presId="urn:microsoft.com/office/officeart/2009/layout/CircleArrowProcess"/>
    <dgm:cxn modelId="{1DDC6AB2-48BB-4E16-9630-B9000516E297}" type="presOf" srcId="{C1703124-D50E-4640-A2C4-EB560414D604}" destId="{2B56D5A1-0A63-47DE-A54B-79D42ED595D2}" srcOrd="0" destOrd="4" presId="urn:microsoft.com/office/officeart/2009/layout/CircleArrowProcess"/>
    <dgm:cxn modelId="{9ABF6FB9-0544-4DD3-A534-47ECBF070C84}" type="presOf" srcId="{8DA37A8F-4C0F-4B85-95CC-16B64956EE36}" destId="{2B56D5A1-0A63-47DE-A54B-79D42ED595D2}" srcOrd="0" destOrd="6" presId="urn:microsoft.com/office/officeart/2009/layout/CircleArrowProcess"/>
    <dgm:cxn modelId="{42B690BF-0A0A-4DA5-81DA-ABA825841C4E}" type="presOf" srcId="{8991786A-41F2-407F-8933-CC8A7794F221}" destId="{2B56D5A1-0A63-47DE-A54B-79D42ED595D2}" srcOrd="0" destOrd="3" presId="urn:microsoft.com/office/officeart/2009/layout/CircleArrowProcess"/>
    <dgm:cxn modelId="{EE4C98C2-A115-4537-B56E-070326D538E1}" type="presOf" srcId="{AC326BA3-4A3A-46A4-A6B0-9DE80EE6F4E6}" destId="{90A72B37-97CA-4F83-A3FE-2FCB0F0DF551}" srcOrd="0" destOrd="4" presId="urn:microsoft.com/office/officeart/2009/layout/CircleArrowProcess"/>
    <dgm:cxn modelId="{B19BD1C9-DAE6-4AC8-8535-9924CC9D5B67}" type="presOf" srcId="{7132BDC0-D51F-4ABE-98BA-74A67D66A8FD}" destId="{2B56D5A1-0A63-47DE-A54B-79D42ED595D2}" srcOrd="0" destOrd="1" presId="urn:microsoft.com/office/officeart/2009/layout/CircleArrowProcess"/>
    <dgm:cxn modelId="{F79F94CB-66D4-4D36-8F3D-82A85CAA21B6}" srcId="{5C5B2A9E-1AB1-4949-A275-659D8C70DAD8}" destId="{8E4B9330-D87E-45DB-A4C9-A9402958520F}" srcOrd="2" destOrd="0" parTransId="{5B87BDEB-1BDD-43CA-B8F5-97010C4AD244}" sibTransId="{57FFD6D1-60EE-4B47-B64A-754934E66B9F}"/>
    <dgm:cxn modelId="{7A76BECD-7FC1-4710-A383-47D43BD28918}" type="presOf" srcId="{FF3FA691-F944-44AF-B61E-14B17BEED5B7}" destId="{398B387E-8C61-47B5-A4B5-D2A6F4AE0D9E}" srcOrd="0" destOrd="0" presId="urn:microsoft.com/office/officeart/2009/layout/CircleArrowProcess"/>
    <dgm:cxn modelId="{EA6F5FD0-EA47-4FA7-9F8C-A062FF38FF62}" type="presOf" srcId="{5C5B2A9E-1AB1-4949-A275-659D8C70DAD8}" destId="{2C6B6CEA-0B8F-4AAE-9EA9-09449425EB42}" srcOrd="0" destOrd="0" presId="urn:microsoft.com/office/officeart/2009/layout/CircleArrowProcess"/>
    <dgm:cxn modelId="{9FDD20D2-363E-4EE7-9818-0C1E64ADD615}" srcId="{8E4B9330-D87E-45DB-A4C9-A9402958520F}" destId="{685FA424-4856-4A26-8E4C-FBB1B688EF3D}" srcOrd="0" destOrd="0" parTransId="{3A4D20DE-53C1-4393-A143-2EC08785C28D}" sibTransId="{2111279D-AA52-4451-A276-545AE5117C9B}"/>
    <dgm:cxn modelId="{B7BC35E0-1C79-459B-8525-81967AA1A321}" srcId="{FF3FA691-F944-44AF-B61E-14B17BEED5B7}" destId="{AC326BA3-4A3A-46A4-A6B0-9DE80EE6F4E6}" srcOrd="4" destOrd="0" parTransId="{81E7BFB1-E0F3-4351-B765-D7286C047BEB}" sibTransId="{C52A8D79-1613-49A9-A9D0-8FD525AEBD0F}"/>
    <dgm:cxn modelId="{AD252BEA-5B91-4BF4-A634-D0735F0C81D5}" type="presOf" srcId="{13A6682D-9C65-48EA-A603-058217F83573}" destId="{2845C683-3D9C-4F44-B02D-1FC8C0BC577B}" srcOrd="0" destOrd="3" presId="urn:microsoft.com/office/officeart/2009/layout/CircleArrowProcess"/>
    <dgm:cxn modelId="{8368A4EF-9302-495C-8A44-648678FD4BD8}" srcId="{FF3FA691-F944-44AF-B61E-14B17BEED5B7}" destId="{A4272F2D-1BF7-40D1-A79B-2C3E767F72B5}" srcOrd="3" destOrd="0" parTransId="{8CE5466B-28F2-4CAB-BDA7-6BDFD49A6545}" sibTransId="{C66BAD55-32BA-4012-82E4-3462A7F79A90}"/>
    <dgm:cxn modelId="{74D61FFF-C38E-4C74-A095-9B3A23D9EB12}" srcId="{1488C26D-3F84-4F87-A46B-5D4D6FEDF2E5}" destId="{12494C70-7598-47A0-AC60-6E121D5895E4}" srcOrd="2" destOrd="0" parTransId="{7A914069-2C0C-4B23-8A22-764335C92FF9}" sibTransId="{963170F0-1AD9-473C-9AD9-8DA6B15D47F1}"/>
    <dgm:cxn modelId="{6A1E48BF-0BB5-469D-B7D7-CFA1CF014E27}" type="presParOf" srcId="{2C6B6CEA-0B8F-4AAE-9EA9-09449425EB42}" destId="{E67650A9-6469-414C-8B13-D052FC58CB6C}" srcOrd="0" destOrd="0" presId="urn:microsoft.com/office/officeart/2009/layout/CircleArrowProcess"/>
    <dgm:cxn modelId="{94FBDE16-61B7-4CD8-94CD-E71BCE3A4901}" type="presParOf" srcId="{E67650A9-6469-414C-8B13-D052FC58CB6C}" destId="{4971D8EE-6B45-41EE-B106-43B7F9C1EB33}" srcOrd="0" destOrd="0" presId="urn:microsoft.com/office/officeart/2009/layout/CircleArrowProcess"/>
    <dgm:cxn modelId="{635AF814-2BCB-464C-8460-D8B3D0D32FE9}" type="presParOf" srcId="{2C6B6CEA-0B8F-4AAE-9EA9-09449425EB42}" destId="{90A72B37-97CA-4F83-A3FE-2FCB0F0DF551}" srcOrd="1" destOrd="0" presId="urn:microsoft.com/office/officeart/2009/layout/CircleArrowProcess"/>
    <dgm:cxn modelId="{D25F4E8E-758B-4C7D-B2E3-72BC613150F5}" type="presParOf" srcId="{2C6B6CEA-0B8F-4AAE-9EA9-09449425EB42}" destId="{398B387E-8C61-47B5-A4B5-D2A6F4AE0D9E}" srcOrd="2" destOrd="0" presId="urn:microsoft.com/office/officeart/2009/layout/CircleArrowProcess"/>
    <dgm:cxn modelId="{B6A2AE78-2165-496B-85BF-0410CD610E42}" type="presParOf" srcId="{2C6B6CEA-0B8F-4AAE-9EA9-09449425EB42}" destId="{7420A768-7C7C-4974-BBD8-356030538BA0}" srcOrd="3" destOrd="0" presId="urn:microsoft.com/office/officeart/2009/layout/CircleArrowProcess"/>
    <dgm:cxn modelId="{E6A9B91A-3339-45DF-8DD7-8F368D10B53F}" type="presParOf" srcId="{7420A768-7C7C-4974-BBD8-356030538BA0}" destId="{0EC05EB4-3B37-43DE-9EF5-F6763220FAFE}" srcOrd="0" destOrd="0" presId="urn:microsoft.com/office/officeart/2009/layout/CircleArrowProcess"/>
    <dgm:cxn modelId="{8B6F5823-D27D-4231-AE5A-44A4A6289BDE}" type="presParOf" srcId="{2C6B6CEA-0B8F-4AAE-9EA9-09449425EB42}" destId="{2B56D5A1-0A63-47DE-A54B-79D42ED595D2}" srcOrd="4" destOrd="0" presId="urn:microsoft.com/office/officeart/2009/layout/CircleArrowProcess"/>
    <dgm:cxn modelId="{D1F4BE7E-E957-4DE9-BC7C-7C42A2F6D847}" type="presParOf" srcId="{2C6B6CEA-0B8F-4AAE-9EA9-09449425EB42}" destId="{EA06D1E7-4E61-4308-ACD5-40ED2C407AA9}" srcOrd="5" destOrd="0" presId="urn:microsoft.com/office/officeart/2009/layout/CircleArrowProcess"/>
    <dgm:cxn modelId="{A1BB5B99-AB84-42F8-A92A-31DC05003D9C}" type="presParOf" srcId="{2C6B6CEA-0B8F-4AAE-9EA9-09449425EB42}" destId="{741E869E-DAE2-4174-9112-CCF84627F6A6}" srcOrd="6" destOrd="0" presId="urn:microsoft.com/office/officeart/2009/layout/CircleArrowProcess"/>
    <dgm:cxn modelId="{E5C611E6-B5DC-429A-86F5-6254AA9E34C1}" type="presParOf" srcId="{741E869E-DAE2-4174-9112-CCF84627F6A6}" destId="{9E2ABE32-9F08-4ECB-8F56-AB86BA9DE8D6}" srcOrd="0" destOrd="0" presId="urn:microsoft.com/office/officeart/2009/layout/CircleArrowProcess"/>
    <dgm:cxn modelId="{CDC7787B-395E-4574-BA01-B1B2C2910A1D}" type="presParOf" srcId="{2C6B6CEA-0B8F-4AAE-9EA9-09449425EB42}" destId="{2845C683-3D9C-4F44-B02D-1FC8C0BC577B}" srcOrd="7" destOrd="0" presId="urn:microsoft.com/office/officeart/2009/layout/CircleArrowProcess"/>
    <dgm:cxn modelId="{D0FD0B89-D86D-4EA1-AC19-CF89FB182458}" type="presParOf" srcId="{2C6B6CEA-0B8F-4AAE-9EA9-09449425EB42}" destId="{34F98029-A827-4047-A309-CEC48F44155D}" srcOrd="8" destOrd="0" presId="urn:microsoft.com/office/officeart/2009/layout/CircleArrowProcess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71D8EE-6B45-41EE-B106-43B7F9C1EB33}">
      <dsp:nvSpPr>
        <dsp:cNvPr id="0" name=""/>
        <dsp:cNvSpPr/>
      </dsp:nvSpPr>
      <dsp:spPr>
        <a:xfrm>
          <a:off x="2898523" y="0"/>
          <a:ext cx="2285013" cy="228536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A72B37-97CA-4F83-A3FE-2FCB0F0DF551}">
      <dsp:nvSpPr>
        <dsp:cNvPr id="0" name=""/>
        <dsp:cNvSpPr/>
      </dsp:nvSpPr>
      <dsp:spPr>
        <a:xfrm>
          <a:off x="5367592" y="89003"/>
          <a:ext cx="4690396" cy="1320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Suitable for both new and existing staff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Monthly 1 day training session plus online webinars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Entry criteria – GCSE maths and English at grace C and above or equivalent such as Level 2 Functional Skills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No placement rotation required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Funded through GHC Levy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Recognised qualification – L2/L3 Diploma in Therapy Support </a:t>
          </a:r>
        </a:p>
      </dsp:txBody>
      <dsp:txXfrm>
        <a:off x="5367592" y="89003"/>
        <a:ext cx="4690396" cy="1320984"/>
      </dsp:txXfrm>
    </dsp:sp>
    <dsp:sp modelId="{398B387E-8C61-47B5-A4B5-D2A6F4AE0D9E}">
      <dsp:nvSpPr>
        <dsp:cNvPr id="0" name=""/>
        <dsp:cNvSpPr/>
      </dsp:nvSpPr>
      <dsp:spPr>
        <a:xfrm>
          <a:off x="3412995" y="702546"/>
          <a:ext cx="1269737" cy="634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L3 HCA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18 months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Therapy Pathway  </a:t>
          </a:r>
        </a:p>
      </dsp:txBody>
      <dsp:txXfrm>
        <a:off x="3412995" y="702546"/>
        <a:ext cx="1269737" cy="634716"/>
      </dsp:txXfrm>
    </dsp:sp>
    <dsp:sp modelId="{0EC05EB4-3B37-43DE-9EF5-F6763220FAFE}">
      <dsp:nvSpPr>
        <dsp:cNvPr id="0" name=""/>
        <dsp:cNvSpPr/>
      </dsp:nvSpPr>
      <dsp:spPr>
        <a:xfrm>
          <a:off x="2263869" y="1313109"/>
          <a:ext cx="2285013" cy="228536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56D5A1-0A63-47DE-A54B-79D42ED595D2}">
      <dsp:nvSpPr>
        <dsp:cNvPr id="0" name=""/>
        <dsp:cNvSpPr/>
      </dsp:nvSpPr>
      <dsp:spPr>
        <a:xfrm>
          <a:off x="5373118" y="1494289"/>
          <a:ext cx="4698964" cy="1667233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Monthly 1 day training session plus online webinars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Preferred entry criteria -  GCSE maths and English at Grace C and above or equivalent such as Level 2 Functional Skills. Care Certificate, experience working in healthcare environment.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No placement rotation required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Funded through GHC Apprenticeship Levy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Recognised qualification – Level 5 Diploma for Assistant Practitioners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Contact the Apprenticeship to discuss application or recruitment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GB" sz="800" kern="1200" dirty="0"/>
        </a:p>
      </dsp:txBody>
      <dsp:txXfrm>
        <a:off x="5373118" y="1494289"/>
        <a:ext cx="4698964" cy="1667233"/>
      </dsp:txXfrm>
    </dsp:sp>
    <dsp:sp modelId="{EA06D1E7-4E61-4308-ACD5-40ED2C407AA9}">
      <dsp:nvSpPr>
        <dsp:cNvPr id="0" name=""/>
        <dsp:cNvSpPr/>
      </dsp:nvSpPr>
      <dsp:spPr>
        <a:xfrm>
          <a:off x="2681870" y="2184164"/>
          <a:ext cx="1599856" cy="634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L5 Assistant Practitioner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24 months </a:t>
          </a:r>
        </a:p>
      </dsp:txBody>
      <dsp:txXfrm>
        <a:off x="2681870" y="2184164"/>
        <a:ext cx="1599856" cy="634716"/>
      </dsp:txXfrm>
    </dsp:sp>
    <dsp:sp modelId="{9E2ABE32-9F08-4ECB-8F56-AB86BA9DE8D6}">
      <dsp:nvSpPr>
        <dsp:cNvPr id="0" name=""/>
        <dsp:cNvSpPr/>
      </dsp:nvSpPr>
      <dsp:spPr>
        <a:xfrm>
          <a:off x="3061156" y="2783354"/>
          <a:ext cx="1963180" cy="1963967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45C683-3D9C-4F44-B02D-1FC8C0BC577B}">
      <dsp:nvSpPr>
        <dsp:cNvPr id="0" name=""/>
        <dsp:cNvSpPr/>
      </dsp:nvSpPr>
      <dsp:spPr>
        <a:xfrm>
          <a:off x="5368544" y="3223171"/>
          <a:ext cx="4719118" cy="1451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Weekly university attendance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Entry criteria – GCSE maths and English grade C and above (or Level 2 Functional Skills), 2 x A Levels including one science or equivalent access qualification.  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Placement rotation required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Plans to deliver this apprenticeship are underway, for more information contact </a:t>
          </a: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Stacey.Robinson@ghc.nhs.uk</a:t>
          </a: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68544" y="3223171"/>
        <a:ext cx="4719118" cy="1451011"/>
      </dsp:txXfrm>
    </dsp:sp>
    <dsp:sp modelId="{34F98029-A827-4047-A309-CEC48F44155D}">
      <dsp:nvSpPr>
        <dsp:cNvPr id="0" name=""/>
        <dsp:cNvSpPr/>
      </dsp:nvSpPr>
      <dsp:spPr>
        <a:xfrm>
          <a:off x="3406590" y="3468393"/>
          <a:ext cx="1269737" cy="634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L6 Physiotherapist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latin typeface="Arial" panose="020B0604020202020204" pitchFamily="34" charset="0"/>
              <a:cs typeface="Arial" panose="020B0604020202020204" pitchFamily="34" charset="0"/>
            </a:rPr>
            <a:t>48 months </a:t>
          </a:r>
        </a:p>
      </dsp:txBody>
      <dsp:txXfrm>
        <a:off x="3406590" y="3468393"/>
        <a:ext cx="1269737" cy="6347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41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12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41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025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63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260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58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26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12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886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90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24859-6AA4-420E-89D4-217A4D84B7D2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19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547" y="315437"/>
            <a:ext cx="3017101" cy="6883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81" y="6576639"/>
            <a:ext cx="5559973" cy="1647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869" y="6093758"/>
            <a:ext cx="1097779" cy="5569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5516" y="1092745"/>
            <a:ext cx="8165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Allied Health Professional – Physiotherapy 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80A9E96A-362F-45EF-A2AE-71673A583D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9181981"/>
              </p:ext>
            </p:extLst>
          </p:nvPr>
        </p:nvGraphicFramePr>
        <p:xfrm>
          <a:off x="-1706251" y="1526958"/>
          <a:ext cx="10492899" cy="4747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CC75EE11-B88C-43E0-9EFF-31AB01996771}"/>
              </a:ext>
            </a:extLst>
          </p:cNvPr>
          <p:cNvSpPr/>
          <p:nvPr/>
        </p:nvSpPr>
        <p:spPr>
          <a:xfrm>
            <a:off x="93401" y="4620783"/>
            <a:ext cx="1462022" cy="132753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In Progress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EBD0F7-7324-45BA-B9D3-C739C8F6592E}"/>
              </a:ext>
            </a:extLst>
          </p:cNvPr>
          <p:cNvSpPr txBox="1"/>
          <p:nvPr/>
        </p:nvSpPr>
        <p:spPr>
          <a:xfrm>
            <a:off x="3016467" y="6058836"/>
            <a:ext cx="5108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Please note that there is no automatic increase in banded roles upon completion of apprenticeships </a:t>
            </a:r>
          </a:p>
        </p:txBody>
      </p:sp>
    </p:spTree>
    <p:extLst>
      <p:ext uri="{BB962C8B-B14F-4D97-AF65-F5344CB8AC3E}">
        <p14:creationId xmlns:p14="http://schemas.microsoft.com/office/powerpoint/2010/main" val="1093694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360</TotalTime>
  <Words>212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Nightingale Annie</dc:creator>
  <cp:lastModifiedBy>England Evie</cp:lastModifiedBy>
  <cp:revision>31</cp:revision>
  <dcterms:created xsi:type="dcterms:W3CDTF">2019-07-10T19:46:20Z</dcterms:created>
  <dcterms:modified xsi:type="dcterms:W3CDTF">2021-01-22T12:30:57Z</dcterms:modified>
</cp:coreProperties>
</file>